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9"/>
  </p:notesMasterIdLst>
  <p:sldIdLst>
    <p:sldId id="256" r:id="rId2"/>
    <p:sldId id="302" r:id="rId3"/>
    <p:sldId id="333" r:id="rId4"/>
    <p:sldId id="329" r:id="rId5"/>
    <p:sldId id="331" r:id="rId6"/>
    <p:sldId id="335" r:id="rId7"/>
    <p:sldId id="338" r:id="rId8"/>
    <p:sldId id="345" r:id="rId9"/>
    <p:sldId id="348" r:id="rId10"/>
    <p:sldId id="344" r:id="rId11"/>
    <p:sldId id="352" r:id="rId12"/>
    <p:sldId id="350" r:id="rId13"/>
    <p:sldId id="347" r:id="rId14"/>
    <p:sldId id="332" r:id="rId15"/>
    <p:sldId id="321" r:id="rId16"/>
    <p:sldId id="351" r:id="rId17"/>
    <p:sldId id="299" r:id="rId18"/>
  </p:sldIdLst>
  <p:sldSz cx="12192000" cy="6858000"/>
  <p:notesSz cx="6858000" cy="9144000"/>
  <p:embeddedFontLst>
    <p:embeddedFont>
      <p:font typeface="Adobe Garamond Pro Bold" panose="02020702060506020403" charset="0"/>
      <p:bold r:id="rId20"/>
      <p:boldItalic r:id="rId21"/>
    </p:embeddedFont>
    <p:embeddedFont>
      <p:font typeface="Cambria" panose="02040503050406030204" pitchFamily="18" charset="0"/>
      <p:regular r:id="rId22"/>
      <p:bold r:id="rId23"/>
      <p:italic r:id="rId24"/>
      <p:boldItalic r:id="rId25"/>
    </p:embeddedFont>
    <p:embeddedFont>
      <p:font typeface="Cambria Math" panose="02040503050406030204" pitchFamily="18" charset="0"/>
      <p:regular r:id="rId26"/>
    </p:embeddedFont>
    <p:embeddedFont>
      <p:font typeface="Segoe UI Black" panose="020B0A02040204020203" pitchFamily="34" charset="0"/>
      <p:bold r:id="rId27"/>
      <p:boldItalic r:id="rId28"/>
    </p:embeddedFont>
    <p:embeddedFont>
      <p:font typeface="等线" panose="02010600030101010101" pitchFamily="2" charset="-122"/>
      <p:regular r:id="rId29"/>
      <p:bold r:id="rId30"/>
    </p:embeddedFont>
    <p:embeddedFont>
      <p:font typeface="等线 Light" panose="02010600030101010101" pitchFamily="2" charset="-122"/>
      <p:regular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楠 承" initials="楠" lastIdx="2" clrIdx="0">
    <p:extLst>
      <p:ext uri="{19B8F6BF-5375-455C-9EA6-DF929625EA0E}">
        <p15:presenceInfo xmlns:p15="http://schemas.microsoft.com/office/powerpoint/2012/main" userId="d3ecc903d0e266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252A"/>
    <a:srgbClr val="A2BDD6"/>
    <a:srgbClr val="A0D38A"/>
    <a:srgbClr val="1A8DBB"/>
    <a:srgbClr val="DAE3F3"/>
    <a:srgbClr val="808080"/>
    <a:srgbClr val="FAFAFA"/>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67" autoAdjust="0"/>
    <p:restoredTop sz="47700" autoAdjust="0"/>
  </p:normalViewPr>
  <p:slideViewPr>
    <p:cSldViewPr snapToGrid="0">
      <p:cViewPr varScale="1">
        <p:scale>
          <a:sx n="73" d="100"/>
          <a:sy n="73" d="100"/>
        </p:scale>
        <p:origin x="812" y="4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6224E-512F-4A23-83DE-1C0EFDF4A8B1}" type="datetimeFigureOut">
              <a:rPr lang="zh-CN" altLang="en-US" smtClean="0"/>
              <a:t>2024/8/19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3D308-5173-4A91-A0B3-52FD4BB8638E}" type="slidenum">
              <a:rPr lang="zh-CN" altLang="en-US" smtClean="0"/>
              <a:t>‹#›</a:t>
            </a:fld>
            <a:endParaRPr lang="zh-CN" altLang="en-US"/>
          </a:p>
        </p:txBody>
      </p:sp>
    </p:spTree>
    <p:extLst>
      <p:ext uri="{BB962C8B-B14F-4D97-AF65-F5344CB8AC3E}">
        <p14:creationId xmlns:p14="http://schemas.microsoft.com/office/powerpoint/2010/main" val="1110571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a:t>
            </a:fld>
            <a:endParaRPr lang="zh-CN" altLang="en-US"/>
          </a:p>
        </p:txBody>
      </p:sp>
    </p:spTree>
    <p:extLst>
      <p:ext uri="{BB962C8B-B14F-4D97-AF65-F5344CB8AC3E}">
        <p14:creationId xmlns:p14="http://schemas.microsoft.com/office/powerpoint/2010/main" val="1167348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10</a:t>
            </a:fld>
            <a:endParaRPr lang="zh-CN" altLang="en-US"/>
          </a:p>
        </p:txBody>
      </p:sp>
    </p:spTree>
    <p:extLst>
      <p:ext uri="{BB962C8B-B14F-4D97-AF65-F5344CB8AC3E}">
        <p14:creationId xmlns:p14="http://schemas.microsoft.com/office/powerpoint/2010/main" val="3155457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11</a:t>
            </a:fld>
            <a:endParaRPr lang="zh-CN" altLang="en-US"/>
          </a:p>
        </p:txBody>
      </p:sp>
    </p:spTree>
    <p:extLst>
      <p:ext uri="{BB962C8B-B14F-4D97-AF65-F5344CB8AC3E}">
        <p14:creationId xmlns:p14="http://schemas.microsoft.com/office/powerpoint/2010/main" val="2904594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12</a:t>
            </a:fld>
            <a:endParaRPr lang="zh-CN" altLang="en-US"/>
          </a:p>
        </p:txBody>
      </p:sp>
    </p:spTree>
    <p:extLst>
      <p:ext uri="{BB962C8B-B14F-4D97-AF65-F5344CB8AC3E}">
        <p14:creationId xmlns:p14="http://schemas.microsoft.com/office/powerpoint/2010/main" val="417369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13</a:t>
            </a:fld>
            <a:endParaRPr lang="zh-CN" altLang="en-US"/>
          </a:p>
        </p:txBody>
      </p:sp>
    </p:spTree>
    <p:extLst>
      <p:ext uri="{BB962C8B-B14F-4D97-AF65-F5344CB8AC3E}">
        <p14:creationId xmlns:p14="http://schemas.microsoft.com/office/powerpoint/2010/main" val="2229956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14</a:t>
            </a:fld>
            <a:endParaRPr lang="zh-CN" altLang="en-US"/>
          </a:p>
        </p:txBody>
      </p:sp>
    </p:spTree>
    <p:extLst>
      <p:ext uri="{BB962C8B-B14F-4D97-AF65-F5344CB8AC3E}">
        <p14:creationId xmlns:p14="http://schemas.microsoft.com/office/powerpoint/2010/main" val="4141614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15</a:t>
            </a:fld>
            <a:endParaRPr lang="zh-CN" altLang="en-US"/>
          </a:p>
        </p:txBody>
      </p:sp>
    </p:spTree>
    <p:extLst>
      <p:ext uri="{BB962C8B-B14F-4D97-AF65-F5344CB8AC3E}">
        <p14:creationId xmlns:p14="http://schemas.microsoft.com/office/powerpoint/2010/main" val="2486546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16</a:t>
            </a:fld>
            <a:endParaRPr lang="zh-CN" altLang="en-US"/>
          </a:p>
        </p:txBody>
      </p:sp>
    </p:spTree>
    <p:extLst>
      <p:ext uri="{BB962C8B-B14F-4D97-AF65-F5344CB8AC3E}">
        <p14:creationId xmlns:p14="http://schemas.microsoft.com/office/powerpoint/2010/main" val="4183371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17</a:t>
            </a:fld>
            <a:endParaRPr lang="zh-CN" altLang="en-US"/>
          </a:p>
        </p:txBody>
      </p:sp>
    </p:spTree>
    <p:extLst>
      <p:ext uri="{BB962C8B-B14F-4D97-AF65-F5344CB8AC3E}">
        <p14:creationId xmlns:p14="http://schemas.microsoft.com/office/powerpoint/2010/main" val="1849275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2</a:t>
            </a:fld>
            <a:endParaRPr lang="zh-CN" altLang="en-US"/>
          </a:p>
        </p:txBody>
      </p:sp>
    </p:spTree>
    <p:extLst>
      <p:ext uri="{BB962C8B-B14F-4D97-AF65-F5344CB8AC3E}">
        <p14:creationId xmlns:p14="http://schemas.microsoft.com/office/powerpoint/2010/main" val="106093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3</a:t>
            </a:fld>
            <a:endParaRPr lang="zh-CN" altLang="en-US"/>
          </a:p>
        </p:txBody>
      </p:sp>
    </p:spTree>
    <p:extLst>
      <p:ext uri="{BB962C8B-B14F-4D97-AF65-F5344CB8AC3E}">
        <p14:creationId xmlns:p14="http://schemas.microsoft.com/office/powerpoint/2010/main" val="406424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4</a:t>
            </a:fld>
            <a:endParaRPr lang="zh-CN" altLang="en-US"/>
          </a:p>
        </p:txBody>
      </p:sp>
    </p:spTree>
    <p:extLst>
      <p:ext uri="{BB962C8B-B14F-4D97-AF65-F5344CB8AC3E}">
        <p14:creationId xmlns:p14="http://schemas.microsoft.com/office/powerpoint/2010/main" val="4294489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5</a:t>
            </a:fld>
            <a:endParaRPr lang="zh-CN" altLang="en-US"/>
          </a:p>
        </p:txBody>
      </p:sp>
    </p:spTree>
    <p:extLst>
      <p:ext uri="{BB962C8B-B14F-4D97-AF65-F5344CB8AC3E}">
        <p14:creationId xmlns:p14="http://schemas.microsoft.com/office/powerpoint/2010/main" val="2694804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6</a:t>
            </a:fld>
            <a:endParaRPr lang="zh-CN" altLang="en-US"/>
          </a:p>
        </p:txBody>
      </p:sp>
    </p:spTree>
    <p:extLst>
      <p:ext uri="{BB962C8B-B14F-4D97-AF65-F5344CB8AC3E}">
        <p14:creationId xmlns:p14="http://schemas.microsoft.com/office/powerpoint/2010/main" val="2114376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7</a:t>
            </a:fld>
            <a:endParaRPr lang="zh-CN" altLang="en-US"/>
          </a:p>
        </p:txBody>
      </p:sp>
    </p:spTree>
    <p:extLst>
      <p:ext uri="{BB962C8B-B14F-4D97-AF65-F5344CB8AC3E}">
        <p14:creationId xmlns:p14="http://schemas.microsoft.com/office/powerpoint/2010/main" val="4135722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8</a:t>
            </a:fld>
            <a:endParaRPr lang="zh-CN" altLang="en-US"/>
          </a:p>
        </p:txBody>
      </p:sp>
    </p:spTree>
    <p:extLst>
      <p:ext uri="{BB962C8B-B14F-4D97-AF65-F5344CB8AC3E}">
        <p14:creationId xmlns:p14="http://schemas.microsoft.com/office/powerpoint/2010/main" val="669870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913D308-5173-4A91-A0B3-52FD4BB8638E}" type="slidenum">
              <a:rPr lang="zh-CN" altLang="en-US" smtClean="0"/>
              <a:t>9</a:t>
            </a:fld>
            <a:endParaRPr lang="zh-CN" altLang="en-US"/>
          </a:p>
        </p:txBody>
      </p:sp>
    </p:spTree>
    <p:extLst>
      <p:ext uri="{BB962C8B-B14F-4D97-AF65-F5344CB8AC3E}">
        <p14:creationId xmlns:p14="http://schemas.microsoft.com/office/powerpoint/2010/main" val="930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3F1449-FD11-4A20-8E0E-9765710462B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E2FBE30-AB70-4FC0-9712-4A4F40551E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586D7D0-03F0-45C0-AEEB-E7A7E61C2AB9}"/>
              </a:ext>
            </a:extLst>
          </p:cNvPr>
          <p:cNvSpPr>
            <a:spLocks noGrp="1"/>
          </p:cNvSpPr>
          <p:nvPr>
            <p:ph type="dt" sz="half" idx="10"/>
          </p:nvPr>
        </p:nvSpPr>
        <p:spPr/>
        <p:txBody>
          <a:bodyPr/>
          <a:lstStyle/>
          <a:p>
            <a:fld id="{238B5B8D-A49F-473E-A6B2-C794E4CE5330}" type="datetime1">
              <a:rPr lang="zh-CN" altLang="en-US" smtClean="0"/>
              <a:t>2024/8/19</a:t>
            </a:fld>
            <a:endParaRPr lang="zh-CN" altLang="en-US"/>
          </a:p>
        </p:txBody>
      </p:sp>
      <p:sp>
        <p:nvSpPr>
          <p:cNvPr id="5" name="页脚占位符 4">
            <a:extLst>
              <a:ext uri="{FF2B5EF4-FFF2-40B4-BE49-F238E27FC236}">
                <a16:creationId xmlns:a16="http://schemas.microsoft.com/office/drawing/2014/main" id="{829D6F4E-ED9D-4D34-BE1E-F44AEE2681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8F6E16-8109-4E3B-BE3C-95DAFE2C96E1}"/>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437348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359B1-ABC5-4776-A46D-15ECBD0E2F7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4740F4-B955-44CB-AD8C-2E0488F3490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F76EEB-12B6-4AC3-AAE8-E38AE381E421}"/>
              </a:ext>
            </a:extLst>
          </p:cNvPr>
          <p:cNvSpPr>
            <a:spLocks noGrp="1"/>
          </p:cNvSpPr>
          <p:nvPr>
            <p:ph type="dt" sz="half" idx="10"/>
          </p:nvPr>
        </p:nvSpPr>
        <p:spPr/>
        <p:txBody>
          <a:bodyPr/>
          <a:lstStyle/>
          <a:p>
            <a:fld id="{183D6B33-7FDD-49CA-A3AA-A71EE6F0BE97}" type="datetime1">
              <a:rPr lang="zh-CN" altLang="en-US" smtClean="0"/>
              <a:t>2024/8/19</a:t>
            </a:fld>
            <a:endParaRPr lang="zh-CN" altLang="en-US"/>
          </a:p>
        </p:txBody>
      </p:sp>
      <p:sp>
        <p:nvSpPr>
          <p:cNvPr id="5" name="页脚占位符 4">
            <a:extLst>
              <a:ext uri="{FF2B5EF4-FFF2-40B4-BE49-F238E27FC236}">
                <a16:creationId xmlns:a16="http://schemas.microsoft.com/office/drawing/2014/main" id="{96DC35C0-6BA1-4EE7-A412-8442D5B3F1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9489E6-DF16-4258-853A-0357CC173709}"/>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1139946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1FF5D36-7689-440B-9050-7AD795A4321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8FCC06-277E-4CB7-BD28-D6C6F9DDF91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D11E2E-DDC5-4ED0-8AA9-33080B08C77E}"/>
              </a:ext>
            </a:extLst>
          </p:cNvPr>
          <p:cNvSpPr>
            <a:spLocks noGrp="1"/>
          </p:cNvSpPr>
          <p:nvPr>
            <p:ph type="dt" sz="half" idx="10"/>
          </p:nvPr>
        </p:nvSpPr>
        <p:spPr/>
        <p:txBody>
          <a:bodyPr/>
          <a:lstStyle/>
          <a:p>
            <a:fld id="{1C0FE44C-4B88-4A47-A08C-FFEC3FE3D759}" type="datetime1">
              <a:rPr lang="zh-CN" altLang="en-US" smtClean="0"/>
              <a:t>2024/8/19</a:t>
            </a:fld>
            <a:endParaRPr lang="zh-CN" altLang="en-US"/>
          </a:p>
        </p:txBody>
      </p:sp>
      <p:sp>
        <p:nvSpPr>
          <p:cNvPr id="5" name="页脚占位符 4">
            <a:extLst>
              <a:ext uri="{FF2B5EF4-FFF2-40B4-BE49-F238E27FC236}">
                <a16:creationId xmlns:a16="http://schemas.microsoft.com/office/drawing/2014/main" id="{A8A6ACC7-EE16-430A-B163-962426DD50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8B481B-571D-4E85-BCAC-5BD5CD2A87CE}"/>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255430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93672-FDAF-4DE9-A372-52C7C0D472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F598B9-55EC-46ED-92B3-B01E93D795A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D9739E-013A-47D0-B08D-7B1469412153}"/>
              </a:ext>
            </a:extLst>
          </p:cNvPr>
          <p:cNvSpPr>
            <a:spLocks noGrp="1"/>
          </p:cNvSpPr>
          <p:nvPr>
            <p:ph type="dt" sz="half" idx="10"/>
          </p:nvPr>
        </p:nvSpPr>
        <p:spPr/>
        <p:txBody>
          <a:bodyPr/>
          <a:lstStyle/>
          <a:p>
            <a:fld id="{57595B65-0631-4D32-80C1-192696D0557D}" type="datetime1">
              <a:rPr lang="zh-CN" altLang="en-US" smtClean="0"/>
              <a:t>2024/8/19</a:t>
            </a:fld>
            <a:endParaRPr lang="zh-CN" altLang="en-US"/>
          </a:p>
        </p:txBody>
      </p:sp>
      <p:sp>
        <p:nvSpPr>
          <p:cNvPr id="5" name="页脚占位符 4">
            <a:extLst>
              <a:ext uri="{FF2B5EF4-FFF2-40B4-BE49-F238E27FC236}">
                <a16:creationId xmlns:a16="http://schemas.microsoft.com/office/drawing/2014/main" id="{80966019-8938-4813-8D10-C271C6280A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820D0C-6403-4D32-B1AE-9CCAC7CBA5D0}"/>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2746961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637306-ADC9-4AE7-B9A5-5A46659AD51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EC615BE-35B6-4668-AAAA-AA29B3F7EB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E92E0CF-3DD2-4500-A899-57FDF526E961}"/>
              </a:ext>
            </a:extLst>
          </p:cNvPr>
          <p:cNvSpPr>
            <a:spLocks noGrp="1"/>
          </p:cNvSpPr>
          <p:nvPr>
            <p:ph type="dt" sz="half" idx="10"/>
          </p:nvPr>
        </p:nvSpPr>
        <p:spPr/>
        <p:txBody>
          <a:bodyPr/>
          <a:lstStyle/>
          <a:p>
            <a:fld id="{CB4DC626-7956-4762-9B5D-8BB0CE8A7D52}" type="datetime1">
              <a:rPr lang="zh-CN" altLang="en-US" smtClean="0"/>
              <a:t>2024/8/19</a:t>
            </a:fld>
            <a:endParaRPr lang="zh-CN" altLang="en-US"/>
          </a:p>
        </p:txBody>
      </p:sp>
      <p:sp>
        <p:nvSpPr>
          <p:cNvPr id="5" name="页脚占位符 4">
            <a:extLst>
              <a:ext uri="{FF2B5EF4-FFF2-40B4-BE49-F238E27FC236}">
                <a16:creationId xmlns:a16="http://schemas.microsoft.com/office/drawing/2014/main" id="{968E2351-EDF1-435E-BD92-4866270D87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E7CFBD-8C45-4709-880C-5D6DF45DA632}"/>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2535924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C7DB2D-EBD3-4338-8866-11ADE2BD212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D60A447-4BD9-4378-B347-1BD0DDE03F7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3BDF7DB-6F18-4C25-BDCF-4CE06F64757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135A690-380B-42EE-8318-CA648A9BB751}"/>
              </a:ext>
            </a:extLst>
          </p:cNvPr>
          <p:cNvSpPr>
            <a:spLocks noGrp="1"/>
          </p:cNvSpPr>
          <p:nvPr>
            <p:ph type="dt" sz="half" idx="10"/>
          </p:nvPr>
        </p:nvSpPr>
        <p:spPr/>
        <p:txBody>
          <a:bodyPr/>
          <a:lstStyle/>
          <a:p>
            <a:fld id="{AAAA71C0-385F-4C7C-A67F-B2555F9D063F}" type="datetime1">
              <a:rPr lang="zh-CN" altLang="en-US" smtClean="0"/>
              <a:t>2024/8/19</a:t>
            </a:fld>
            <a:endParaRPr lang="zh-CN" altLang="en-US"/>
          </a:p>
        </p:txBody>
      </p:sp>
      <p:sp>
        <p:nvSpPr>
          <p:cNvPr id="6" name="页脚占位符 5">
            <a:extLst>
              <a:ext uri="{FF2B5EF4-FFF2-40B4-BE49-F238E27FC236}">
                <a16:creationId xmlns:a16="http://schemas.microsoft.com/office/drawing/2014/main" id="{0080E15F-2CD7-47AF-936C-DCA8904EF0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EEA944-3B82-4C62-9FBC-2BE4794A2866}"/>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1454104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70B61-3566-4A2C-8D49-F6E9EBE38B0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69AA4C-61F8-4542-852E-A4974C3499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9428578-6D00-4B7D-BA11-C1822134695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5C3AC45-50B6-4EB5-B67F-9A40E9E58F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F51C95E-3C57-43E0-A55A-9C2F512DBB3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D5DA0D3-C1F5-4C46-A5CF-523BAAAEC7EA}"/>
              </a:ext>
            </a:extLst>
          </p:cNvPr>
          <p:cNvSpPr>
            <a:spLocks noGrp="1"/>
          </p:cNvSpPr>
          <p:nvPr>
            <p:ph type="dt" sz="half" idx="10"/>
          </p:nvPr>
        </p:nvSpPr>
        <p:spPr/>
        <p:txBody>
          <a:bodyPr/>
          <a:lstStyle/>
          <a:p>
            <a:fld id="{EF2B9B00-C6A9-46E3-93E7-3416B8864964}" type="datetime1">
              <a:rPr lang="zh-CN" altLang="en-US" smtClean="0"/>
              <a:t>2024/8/19</a:t>
            </a:fld>
            <a:endParaRPr lang="zh-CN" altLang="en-US"/>
          </a:p>
        </p:txBody>
      </p:sp>
      <p:sp>
        <p:nvSpPr>
          <p:cNvPr id="8" name="页脚占位符 7">
            <a:extLst>
              <a:ext uri="{FF2B5EF4-FFF2-40B4-BE49-F238E27FC236}">
                <a16:creationId xmlns:a16="http://schemas.microsoft.com/office/drawing/2014/main" id="{107D0863-0D5F-4E1E-8C7D-02A99811356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8CBBE7E-17CC-4F2F-8C4E-FF12E37E52D4}"/>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4164405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4B4E7-7929-4185-817F-554C76413D1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1CDAD0-7A28-4F82-80E8-527B0261C4B1}"/>
              </a:ext>
            </a:extLst>
          </p:cNvPr>
          <p:cNvSpPr>
            <a:spLocks noGrp="1"/>
          </p:cNvSpPr>
          <p:nvPr>
            <p:ph type="dt" sz="half" idx="10"/>
          </p:nvPr>
        </p:nvSpPr>
        <p:spPr/>
        <p:txBody>
          <a:bodyPr/>
          <a:lstStyle/>
          <a:p>
            <a:fld id="{6CF004EC-AC25-446B-B254-E6C10437271B}" type="datetime1">
              <a:rPr lang="zh-CN" altLang="en-US" smtClean="0"/>
              <a:t>2024/8/19</a:t>
            </a:fld>
            <a:endParaRPr lang="zh-CN" altLang="en-US"/>
          </a:p>
        </p:txBody>
      </p:sp>
      <p:sp>
        <p:nvSpPr>
          <p:cNvPr id="4" name="页脚占位符 3">
            <a:extLst>
              <a:ext uri="{FF2B5EF4-FFF2-40B4-BE49-F238E27FC236}">
                <a16:creationId xmlns:a16="http://schemas.microsoft.com/office/drawing/2014/main" id="{48C786B9-F4F6-4F85-A2AF-11CA6482BFE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D066E54-130C-4442-A429-CBE8B39727FE}"/>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102369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AC497AF-5FB9-454A-921A-3EB8C408D384}"/>
              </a:ext>
            </a:extLst>
          </p:cNvPr>
          <p:cNvSpPr>
            <a:spLocks noGrp="1"/>
          </p:cNvSpPr>
          <p:nvPr>
            <p:ph type="dt" sz="half" idx="10"/>
          </p:nvPr>
        </p:nvSpPr>
        <p:spPr/>
        <p:txBody>
          <a:bodyPr/>
          <a:lstStyle/>
          <a:p>
            <a:fld id="{0CA40F6B-D735-416E-AE3C-1A81BF417023}" type="datetime1">
              <a:rPr lang="zh-CN" altLang="en-US" smtClean="0"/>
              <a:t>2024/8/19</a:t>
            </a:fld>
            <a:endParaRPr lang="zh-CN" altLang="en-US"/>
          </a:p>
        </p:txBody>
      </p:sp>
      <p:sp>
        <p:nvSpPr>
          <p:cNvPr id="3" name="页脚占位符 2">
            <a:extLst>
              <a:ext uri="{FF2B5EF4-FFF2-40B4-BE49-F238E27FC236}">
                <a16:creationId xmlns:a16="http://schemas.microsoft.com/office/drawing/2014/main" id="{6EDB755B-79E7-451C-B703-0E22D0485F8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78CD5D-7E10-4CC9-BAD7-34B2DC24CBE4}"/>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513810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BC98F-2C2A-422C-AA77-019E09E3B94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0F4ADF-0373-47CD-A61D-6C75A5A67E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CDA3E2-1D20-48D4-9990-D797CE14D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F185A73-8FF7-425D-ADBC-913D4FE4B37C}"/>
              </a:ext>
            </a:extLst>
          </p:cNvPr>
          <p:cNvSpPr>
            <a:spLocks noGrp="1"/>
          </p:cNvSpPr>
          <p:nvPr>
            <p:ph type="dt" sz="half" idx="10"/>
          </p:nvPr>
        </p:nvSpPr>
        <p:spPr/>
        <p:txBody>
          <a:bodyPr/>
          <a:lstStyle/>
          <a:p>
            <a:fld id="{8C7609C3-B7F2-4E0E-BD07-FD6E87C9A9EA}" type="datetime1">
              <a:rPr lang="zh-CN" altLang="en-US" smtClean="0"/>
              <a:t>2024/8/19</a:t>
            </a:fld>
            <a:endParaRPr lang="zh-CN" altLang="en-US"/>
          </a:p>
        </p:txBody>
      </p:sp>
      <p:sp>
        <p:nvSpPr>
          <p:cNvPr id="6" name="页脚占位符 5">
            <a:extLst>
              <a:ext uri="{FF2B5EF4-FFF2-40B4-BE49-F238E27FC236}">
                <a16:creationId xmlns:a16="http://schemas.microsoft.com/office/drawing/2014/main" id="{064CFC10-C8EC-436E-867B-E885836651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8491F1-82DB-41CD-BFC1-CB56CAD0FA1D}"/>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304730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913621-31A6-47F6-9D76-E48EA8B0E02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342F3DB-6DD1-4BBD-82A2-CDCC35FDBD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C702CA-3735-44A6-880C-36B390BB8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C00C62-D883-4830-AF9D-A280DB98061A}"/>
              </a:ext>
            </a:extLst>
          </p:cNvPr>
          <p:cNvSpPr>
            <a:spLocks noGrp="1"/>
          </p:cNvSpPr>
          <p:nvPr>
            <p:ph type="dt" sz="half" idx="10"/>
          </p:nvPr>
        </p:nvSpPr>
        <p:spPr/>
        <p:txBody>
          <a:bodyPr/>
          <a:lstStyle/>
          <a:p>
            <a:fld id="{4ACB6EE7-3722-4B39-BBDD-67D20FF1705F}" type="datetime1">
              <a:rPr lang="zh-CN" altLang="en-US" smtClean="0"/>
              <a:t>2024/8/19</a:t>
            </a:fld>
            <a:endParaRPr lang="zh-CN" altLang="en-US"/>
          </a:p>
        </p:txBody>
      </p:sp>
      <p:sp>
        <p:nvSpPr>
          <p:cNvPr id="6" name="页脚占位符 5">
            <a:extLst>
              <a:ext uri="{FF2B5EF4-FFF2-40B4-BE49-F238E27FC236}">
                <a16:creationId xmlns:a16="http://schemas.microsoft.com/office/drawing/2014/main" id="{D6F4BB84-2698-40DA-96D7-18A69D987F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9F3B9A3-98D1-4F47-91EF-AED6BA92544E}"/>
              </a:ext>
            </a:extLst>
          </p:cNvPr>
          <p:cNvSpPr>
            <a:spLocks noGrp="1"/>
          </p:cNvSpPr>
          <p:nvPr>
            <p:ph type="sldNum" sz="quarter" idx="12"/>
          </p:nvPr>
        </p:nvSpPr>
        <p:spPr/>
        <p:txBody>
          <a:body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1851374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9ABEC3-3A05-4ED0-B4B0-2111E6D2B7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4AE61EA-2DBC-4B0E-8E10-A724CEB378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703BA6-69E4-4153-A574-A374E58F14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5CF1D-D6DB-4AB5-938B-F47296022DDA}" type="datetime1">
              <a:rPr lang="zh-CN" altLang="en-US" smtClean="0"/>
              <a:t>2024/8/19</a:t>
            </a:fld>
            <a:endParaRPr lang="zh-CN" altLang="en-US"/>
          </a:p>
        </p:txBody>
      </p:sp>
      <p:sp>
        <p:nvSpPr>
          <p:cNvPr id="5" name="页脚占位符 4">
            <a:extLst>
              <a:ext uri="{FF2B5EF4-FFF2-40B4-BE49-F238E27FC236}">
                <a16:creationId xmlns:a16="http://schemas.microsoft.com/office/drawing/2014/main" id="{FAD6879D-1312-44D9-961E-E74044D842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66619AD-0018-467B-9E5D-DEB4D45BD1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D77C2A-A60E-407A-AF32-648ABEFF33AC}" type="slidenum">
              <a:rPr lang="zh-CN" altLang="en-US" smtClean="0"/>
              <a:t>‹#›</a:t>
            </a:fld>
            <a:endParaRPr lang="zh-CN" altLang="en-US"/>
          </a:p>
        </p:txBody>
      </p:sp>
    </p:spTree>
    <p:extLst>
      <p:ext uri="{BB962C8B-B14F-4D97-AF65-F5344CB8AC3E}">
        <p14:creationId xmlns:p14="http://schemas.microsoft.com/office/powerpoint/2010/main" val="2346859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1.jp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6.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7.png"/><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jp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170.png"/><Relationship Id="rId26" Type="http://schemas.openxmlformats.org/officeDocument/2006/relationships/image" Target="../media/image21.png"/><Relationship Id="rId3" Type="http://schemas.openxmlformats.org/officeDocument/2006/relationships/image" Target="../media/image1.jpg"/><Relationship Id="rId21" Type="http://schemas.openxmlformats.org/officeDocument/2006/relationships/image" Target="../media/image20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160.png"/><Relationship Id="rId25"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150.png"/><Relationship Id="rId20" Type="http://schemas.openxmlformats.org/officeDocument/2006/relationships/image" Target="../media/image190.png"/><Relationship Id="rId29"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23.png"/><Relationship Id="rId5" Type="http://schemas.openxmlformats.org/officeDocument/2006/relationships/image" Target="../media/image12.png"/><Relationship Id="rId23" Type="http://schemas.openxmlformats.org/officeDocument/2006/relationships/image" Target="../media/image22.png"/><Relationship Id="rId28" Type="http://schemas.openxmlformats.org/officeDocument/2006/relationships/image" Target="../media/image26.png"/><Relationship Id="rId10" Type="http://schemas.openxmlformats.org/officeDocument/2006/relationships/image" Target="../media/image17.png"/><Relationship Id="rId19" Type="http://schemas.openxmlformats.org/officeDocument/2006/relationships/image" Target="../media/image180.png"/><Relationship Id="rId4" Type="http://schemas.openxmlformats.org/officeDocument/2006/relationships/image" Target="../media/image11.png"/><Relationship Id="rId9" Type="http://schemas.openxmlformats.org/officeDocument/2006/relationships/image" Target="../media/image16.png"/><Relationship Id="rId22" Type="http://schemas.openxmlformats.org/officeDocument/2006/relationships/image" Target="../media/image191.png"/><Relationship Id="rId27" Type="http://schemas.openxmlformats.org/officeDocument/2006/relationships/image" Target="../media/image25.png"/><Relationship Id="rId30"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组合 44">
            <a:extLst>
              <a:ext uri="{FF2B5EF4-FFF2-40B4-BE49-F238E27FC236}">
                <a16:creationId xmlns:a16="http://schemas.microsoft.com/office/drawing/2014/main" id="{C086D76E-259C-483E-AD89-214E1A16BC78}"/>
              </a:ext>
            </a:extLst>
          </p:cNvPr>
          <p:cNvGrpSpPr/>
          <p:nvPr/>
        </p:nvGrpSpPr>
        <p:grpSpPr>
          <a:xfrm>
            <a:off x="7270452" y="0"/>
            <a:ext cx="4921548" cy="6858000"/>
            <a:chOff x="7270454" y="0"/>
            <a:chExt cx="4921548" cy="6858000"/>
          </a:xfrm>
        </p:grpSpPr>
        <p:pic>
          <p:nvPicPr>
            <p:cNvPr id="44" name="图片 43">
              <a:extLst>
                <a:ext uri="{FF2B5EF4-FFF2-40B4-BE49-F238E27FC236}">
                  <a16:creationId xmlns:a16="http://schemas.microsoft.com/office/drawing/2014/main" id="{E31171DC-60CB-49DA-BF36-65E7B14CEE88}"/>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38" name="任意多边形: 形状 37">
              <a:extLst>
                <a:ext uri="{FF2B5EF4-FFF2-40B4-BE49-F238E27FC236}">
                  <a16:creationId xmlns:a16="http://schemas.microsoft.com/office/drawing/2014/main" id="{EF276EA3-2063-4F04-902D-FDF2A9C7F79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 name="文本框 3">
            <a:extLst>
              <a:ext uri="{FF2B5EF4-FFF2-40B4-BE49-F238E27FC236}">
                <a16:creationId xmlns:a16="http://schemas.microsoft.com/office/drawing/2014/main" id="{261F715F-1F04-4733-AA63-C03EFB633E22}"/>
              </a:ext>
            </a:extLst>
          </p:cNvPr>
          <p:cNvSpPr txBox="1"/>
          <p:nvPr/>
        </p:nvSpPr>
        <p:spPr>
          <a:xfrm>
            <a:off x="1692489" y="2334907"/>
            <a:ext cx="9137369" cy="1200329"/>
          </a:xfrm>
          <a:prstGeom prst="rect">
            <a:avLst/>
          </a:prstGeom>
          <a:noFill/>
        </p:spPr>
        <p:txBody>
          <a:bodyPr wrap="square" rtlCol="0">
            <a:spAutoFit/>
          </a:bodyPr>
          <a:lstStyle/>
          <a:p>
            <a:pPr algn="ctr"/>
            <a:r>
              <a:rPr lang="en-US" altLang="zh-CN" sz="3600" dirty="0">
                <a:latin typeface="Times New Roman" panose="02020603050405020304" pitchFamily="18" charset="0"/>
                <a:ea typeface="微软雅黑 Light" panose="020B0502040204020203" pitchFamily="34" charset="-122"/>
                <a:cs typeface="Times New Roman" panose="02020603050405020304" pitchFamily="18" charset="0"/>
              </a:rPr>
              <a:t>Federated Learning-based Cross-Layer Security Design for Satellite Networks</a:t>
            </a:r>
          </a:p>
        </p:txBody>
      </p:sp>
      <p:pic>
        <p:nvPicPr>
          <p:cNvPr id="25" name="图片 24">
            <a:extLst>
              <a:ext uri="{FF2B5EF4-FFF2-40B4-BE49-F238E27FC236}">
                <a16:creationId xmlns:a16="http://schemas.microsoft.com/office/drawing/2014/main" id="{562A4A3B-CA5D-4FE1-8E20-554508CFEC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133" y="171657"/>
            <a:ext cx="2195676" cy="640800"/>
          </a:xfrm>
          <a:prstGeom prst="rect">
            <a:avLst/>
          </a:prstGeom>
        </p:spPr>
      </p:pic>
      <p:grpSp>
        <p:nvGrpSpPr>
          <p:cNvPr id="34" name="组合 33">
            <a:extLst>
              <a:ext uri="{FF2B5EF4-FFF2-40B4-BE49-F238E27FC236}">
                <a16:creationId xmlns:a16="http://schemas.microsoft.com/office/drawing/2014/main" id="{59441825-1484-863E-06D3-75C83BA8C7EF}"/>
              </a:ext>
            </a:extLst>
          </p:cNvPr>
          <p:cNvGrpSpPr/>
          <p:nvPr/>
        </p:nvGrpSpPr>
        <p:grpSpPr>
          <a:xfrm>
            <a:off x="6261174" y="5688853"/>
            <a:ext cx="4190176" cy="257071"/>
            <a:chOff x="6254467" y="5681464"/>
            <a:chExt cx="4190176" cy="257071"/>
          </a:xfrm>
        </p:grpSpPr>
        <p:sp>
          <p:nvSpPr>
            <p:cNvPr id="3" name="文本框 2">
              <a:extLst>
                <a:ext uri="{FF2B5EF4-FFF2-40B4-BE49-F238E27FC236}">
                  <a16:creationId xmlns:a16="http://schemas.microsoft.com/office/drawing/2014/main" id="{08827B5D-2DB7-4F1C-AB19-FAFE18B5C9F7}"/>
                </a:ext>
              </a:extLst>
            </p:cNvPr>
            <p:cNvSpPr txBox="1"/>
            <p:nvPr/>
          </p:nvSpPr>
          <p:spPr>
            <a:xfrm>
              <a:off x="6303930" y="5692314"/>
              <a:ext cx="4140713" cy="246221"/>
            </a:xfrm>
            <a:prstGeom prst="rect">
              <a:avLst/>
            </a:prstGeom>
            <a:noFill/>
          </p:spPr>
          <p:txBody>
            <a:bodyPr wrap="square" rtlCol="0">
              <a:spAutoFit/>
            </a:bodyPr>
            <a:lstStyle>
              <a:defPPr>
                <a:defRPr lang="zh-CN"/>
              </a:defPPr>
              <a:lvl1pPr>
                <a:defRPr sz="1000">
                  <a:latin typeface="Times New Roman" panose="02020603050405020304" pitchFamily="18" charset="0"/>
                  <a:cs typeface="Times New Roman" panose="02020603050405020304" pitchFamily="18" charset="0"/>
                </a:defRPr>
              </a:lvl1pPr>
            </a:lstStyle>
            <a:p>
              <a:r>
                <a:rPr lang="en-US" altLang="zh-CN" dirty="0"/>
                <a:t>School of Telecommunications Engineering, Xidian University, Xi’an, China</a:t>
              </a:r>
              <a:endParaRPr lang="zh-CN" altLang="en-US" dirty="0"/>
            </a:p>
          </p:txBody>
        </p:sp>
        <p:sp>
          <p:nvSpPr>
            <p:cNvPr id="13" name="文本框 12">
              <a:extLst>
                <a:ext uri="{FF2B5EF4-FFF2-40B4-BE49-F238E27FC236}">
                  <a16:creationId xmlns:a16="http://schemas.microsoft.com/office/drawing/2014/main" id="{85F75421-FD59-4D63-984F-EF88D4F74679}"/>
                </a:ext>
              </a:extLst>
            </p:cNvPr>
            <p:cNvSpPr txBox="1"/>
            <p:nvPr/>
          </p:nvSpPr>
          <p:spPr>
            <a:xfrm>
              <a:off x="6254467" y="5681464"/>
              <a:ext cx="203508" cy="184666"/>
            </a:xfrm>
            <a:prstGeom prst="rect">
              <a:avLst/>
            </a:prstGeom>
            <a:noFill/>
          </p:spPr>
          <p:txBody>
            <a:bodyPr wrap="square" rtlCol="0">
              <a:spAutoFit/>
            </a:bodyPr>
            <a:lstStyle/>
            <a:p>
              <a:r>
                <a:rPr lang="en-US" altLang="zh-CN" sz="600" dirty="0"/>
                <a:t>1</a:t>
              </a:r>
              <a:endParaRPr lang="zh-CN" altLang="en-US" sz="600" dirty="0"/>
            </a:p>
          </p:txBody>
        </p:sp>
      </p:grpSp>
      <p:grpSp>
        <p:nvGrpSpPr>
          <p:cNvPr id="37" name="组合 36">
            <a:extLst>
              <a:ext uri="{FF2B5EF4-FFF2-40B4-BE49-F238E27FC236}">
                <a16:creationId xmlns:a16="http://schemas.microsoft.com/office/drawing/2014/main" id="{60DE3DD1-F0E4-730C-4262-B4A7DD0C5C69}"/>
              </a:ext>
            </a:extLst>
          </p:cNvPr>
          <p:cNvGrpSpPr/>
          <p:nvPr/>
        </p:nvGrpSpPr>
        <p:grpSpPr>
          <a:xfrm>
            <a:off x="6254467" y="5891580"/>
            <a:ext cx="4635046" cy="269240"/>
            <a:chOff x="6254467" y="5891580"/>
            <a:chExt cx="4635046" cy="269240"/>
          </a:xfrm>
        </p:grpSpPr>
        <p:sp>
          <p:nvSpPr>
            <p:cNvPr id="16" name="文本框 15">
              <a:extLst>
                <a:ext uri="{FF2B5EF4-FFF2-40B4-BE49-F238E27FC236}">
                  <a16:creationId xmlns:a16="http://schemas.microsoft.com/office/drawing/2014/main" id="{E67C3184-F671-4A1B-80A9-FE9DFA1463E1}"/>
                </a:ext>
              </a:extLst>
            </p:cNvPr>
            <p:cNvSpPr txBox="1"/>
            <p:nvPr/>
          </p:nvSpPr>
          <p:spPr>
            <a:xfrm>
              <a:off x="6303931" y="5914599"/>
              <a:ext cx="458558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School of Cyber Engineering, Xidian University, Xi’an, China</a:t>
              </a:r>
              <a:endParaRPr lang="zh-CN" altLang="en-US" sz="10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7EB84B53-56C2-43F8-90D7-51B7151CB429}"/>
                </a:ext>
              </a:extLst>
            </p:cNvPr>
            <p:cNvSpPr txBox="1"/>
            <p:nvPr/>
          </p:nvSpPr>
          <p:spPr>
            <a:xfrm>
              <a:off x="6254467" y="5891580"/>
              <a:ext cx="203508" cy="184666"/>
            </a:xfrm>
            <a:prstGeom prst="rect">
              <a:avLst/>
            </a:prstGeom>
            <a:noFill/>
          </p:spPr>
          <p:txBody>
            <a:bodyPr wrap="square" rtlCol="0">
              <a:spAutoFit/>
            </a:bodyPr>
            <a:lstStyle/>
            <a:p>
              <a:r>
                <a:rPr lang="en-US" altLang="zh-CN" sz="600" dirty="0"/>
                <a:t>2</a:t>
              </a:r>
              <a:endParaRPr lang="zh-CN" altLang="en-US" sz="600" dirty="0"/>
            </a:p>
          </p:txBody>
        </p:sp>
      </p:grpSp>
      <p:grpSp>
        <p:nvGrpSpPr>
          <p:cNvPr id="43" name="组合 42">
            <a:extLst>
              <a:ext uri="{FF2B5EF4-FFF2-40B4-BE49-F238E27FC236}">
                <a16:creationId xmlns:a16="http://schemas.microsoft.com/office/drawing/2014/main" id="{60DD9231-8C89-C812-53F0-E015C6BA80A8}"/>
              </a:ext>
            </a:extLst>
          </p:cNvPr>
          <p:cNvGrpSpPr/>
          <p:nvPr/>
        </p:nvGrpSpPr>
        <p:grpSpPr>
          <a:xfrm>
            <a:off x="6254467" y="6099265"/>
            <a:ext cx="4964303" cy="281876"/>
            <a:chOff x="6261174" y="6099701"/>
            <a:chExt cx="4964303" cy="281876"/>
          </a:xfrm>
        </p:grpSpPr>
        <p:sp>
          <p:nvSpPr>
            <p:cNvPr id="17" name="文本框 16">
              <a:extLst>
                <a:ext uri="{FF2B5EF4-FFF2-40B4-BE49-F238E27FC236}">
                  <a16:creationId xmlns:a16="http://schemas.microsoft.com/office/drawing/2014/main" id="{76A1BA0E-6E1A-43FE-97CF-8FA529BDC53E}"/>
                </a:ext>
              </a:extLst>
            </p:cNvPr>
            <p:cNvSpPr txBox="1"/>
            <p:nvPr/>
          </p:nvSpPr>
          <p:spPr>
            <a:xfrm>
              <a:off x="6303931" y="6135356"/>
              <a:ext cx="4921546"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School of Electronics and Information, Northwestern Polytechnical University, Xi’an, China </a:t>
              </a:r>
              <a:endParaRPr lang="zh-CN" altLang="en-US" sz="10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2AF1645A-FDA9-4B1E-8D7E-95DAF5740C72}"/>
                </a:ext>
              </a:extLst>
            </p:cNvPr>
            <p:cNvSpPr txBox="1"/>
            <p:nvPr/>
          </p:nvSpPr>
          <p:spPr>
            <a:xfrm>
              <a:off x="6261174" y="6099701"/>
              <a:ext cx="203508" cy="184666"/>
            </a:xfrm>
            <a:prstGeom prst="rect">
              <a:avLst/>
            </a:prstGeom>
            <a:noFill/>
          </p:spPr>
          <p:txBody>
            <a:bodyPr wrap="square" rtlCol="0">
              <a:spAutoFit/>
            </a:bodyPr>
            <a:lstStyle/>
            <a:p>
              <a:r>
                <a:rPr lang="en-US" altLang="zh-CN" sz="600" dirty="0"/>
                <a:t>3</a:t>
              </a:r>
              <a:endParaRPr lang="zh-CN" altLang="en-US" sz="600" dirty="0"/>
            </a:p>
          </p:txBody>
        </p:sp>
      </p:grpSp>
      <p:grpSp>
        <p:nvGrpSpPr>
          <p:cNvPr id="18" name="组合 17">
            <a:extLst>
              <a:ext uri="{FF2B5EF4-FFF2-40B4-BE49-F238E27FC236}">
                <a16:creationId xmlns:a16="http://schemas.microsoft.com/office/drawing/2014/main" id="{0F5F489D-AADC-1B38-B501-283D87FC3D42}"/>
              </a:ext>
            </a:extLst>
          </p:cNvPr>
          <p:cNvGrpSpPr/>
          <p:nvPr/>
        </p:nvGrpSpPr>
        <p:grpSpPr>
          <a:xfrm>
            <a:off x="2838917" y="4235831"/>
            <a:ext cx="1678447" cy="631483"/>
            <a:chOff x="847536" y="4180524"/>
            <a:chExt cx="1681506" cy="631483"/>
          </a:xfrm>
        </p:grpSpPr>
        <p:sp>
          <p:nvSpPr>
            <p:cNvPr id="2" name="文本框 1">
              <a:extLst>
                <a:ext uri="{FF2B5EF4-FFF2-40B4-BE49-F238E27FC236}">
                  <a16:creationId xmlns:a16="http://schemas.microsoft.com/office/drawing/2014/main" id="{48311051-EA16-490B-A748-A233E6E3EED0}"/>
                </a:ext>
              </a:extLst>
            </p:cNvPr>
            <p:cNvSpPr txBox="1"/>
            <p:nvPr/>
          </p:nvSpPr>
          <p:spPr>
            <a:xfrm>
              <a:off x="847536" y="4180524"/>
              <a:ext cx="1681505"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Yonghong Liu</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166E45D-AAD2-4351-BFFA-49838C9CA661}"/>
                </a:ext>
              </a:extLst>
            </p:cNvPr>
            <p:cNvSpPr txBox="1"/>
            <p:nvPr/>
          </p:nvSpPr>
          <p:spPr>
            <a:xfrm>
              <a:off x="903016" y="4565786"/>
              <a:ext cx="157054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liuyh_1@stu.xidian.edu.cn</a:t>
              </a:r>
              <a:endParaRPr lang="zh-CN" altLang="en-US" sz="10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02A296FF-D39E-498F-BBD0-98B072D9F224}"/>
                </a:ext>
              </a:extLst>
            </p:cNvPr>
            <p:cNvSpPr txBox="1"/>
            <p:nvPr/>
          </p:nvSpPr>
          <p:spPr>
            <a:xfrm>
              <a:off x="2325534" y="4222267"/>
              <a:ext cx="203508" cy="184666"/>
            </a:xfrm>
            <a:prstGeom prst="rect">
              <a:avLst/>
            </a:prstGeom>
            <a:noFill/>
          </p:spPr>
          <p:txBody>
            <a:bodyPr wrap="square" rtlCol="0">
              <a:spAutoFit/>
            </a:bodyPr>
            <a:lstStyle/>
            <a:p>
              <a:r>
                <a:rPr lang="en-US" altLang="zh-CN" sz="600" dirty="0"/>
                <a:t>2</a:t>
              </a:r>
              <a:endParaRPr lang="zh-CN" altLang="en-US" sz="600" dirty="0"/>
            </a:p>
          </p:txBody>
        </p:sp>
      </p:grpSp>
      <p:grpSp>
        <p:nvGrpSpPr>
          <p:cNvPr id="7" name="组合 6">
            <a:extLst>
              <a:ext uri="{FF2B5EF4-FFF2-40B4-BE49-F238E27FC236}">
                <a16:creationId xmlns:a16="http://schemas.microsoft.com/office/drawing/2014/main" id="{1FB4D7C4-2B2C-864D-32A7-0DB951631445}"/>
              </a:ext>
            </a:extLst>
          </p:cNvPr>
          <p:cNvGrpSpPr/>
          <p:nvPr/>
        </p:nvGrpSpPr>
        <p:grpSpPr>
          <a:xfrm>
            <a:off x="1027084" y="4235831"/>
            <a:ext cx="1644332" cy="631484"/>
            <a:chOff x="2699642" y="4200936"/>
            <a:chExt cx="1736765" cy="631484"/>
          </a:xfrm>
        </p:grpSpPr>
        <p:sp>
          <p:nvSpPr>
            <p:cNvPr id="10" name="文本框 9">
              <a:extLst>
                <a:ext uri="{FF2B5EF4-FFF2-40B4-BE49-F238E27FC236}">
                  <a16:creationId xmlns:a16="http://schemas.microsoft.com/office/drawing/2014/main" id="{0BF3D017-8C57-4316-9C05-8D91661A71F7}"/>
                </a:ext>
              </a:extLst>
            </p:cNvPr>
            <p:cNvSpPr txBox="1"/>
            <p:nvPr/>
          </p:nvSpPr>
          <p:spPr>
            <a:xfrm>
              <a:off x="2699642" y="4200936"/>
              <a:ext cx="165091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Zhisheng Yin</a:t>
              </a:r>
              <a:endParaRPr lang="zh-CN" altLang="en-US" sz="20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861AB6C2-E769-4468-9A3F-E5C65A156D26}"/>
                </a:ext>
              </a:extLst>
            </p:cNvPr>
            <p:cNvSpPr txBox="1"/>
            <p:nvPr/>
          </p:nvSpPr>
          <p:spPr>
            <a:xfrm>
              <a:off x="2848274" y="4586199"/>
              <a:ext cx="1350290"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zsyin@xidian.edu.cn</a:t>
              </a:r>
              <a:endParaRPr lang="zh-CN" altLang="en-US" sz="10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D5F77223-7F65-4AC4-81E2-BEC8C29CDE05}"/>
                </a:ext>
              </a:extLst>
            </p:cNvPr>
            <p:cNvSpPr txBox="1"/>
            <p:nvPr/>
          </p:nvSpPr>
          <p:spPr>
            <a:xfrm>
              <a:off x="4130742" y="4222267"/>
              <a:ext cx="305665" cy="184666"/>
            </a:xfrm>
            <a:prstGeom prst="rect">
              <a:avLst/>
            </a:prstGeom>
            <a:noFill/>
          </p:spPr>
          <p:txBody>
            <a:bodyPr wrap="square" rtlCol="0">
              <a:spAutoFit/>
            </a:bodyPr>
            <a:lstStyle/>
            <a:p>
              <a:r>
                <a:rPr lang="en-US" altLang="zh-CN" sz="600" dirty="0"/>
                <a:t>1</a:t>
              </a:r>
              <a:endParaRPr lang="zh-CN" altLang="en-US" sz="600" dirty="0"/>
            </a:p>
          </p:txBody>
        </p:sp>
      </p:grpSp>
      <p:sp>
        <p:nvSpPr>
          <p:cNvPr id="14" name="文本框 13">
            <a:extLst>
              <a:ext uri="{FF2B5EF4-FFF2-40B4-BE49-F238E27FC236}">
                <a16:creationId xmlns:a16="http://schemas.microsoft.com/office/drawing/2014/main" id="{4FAB6D29-0FF9-4F21-B73A-EADEAC8C7553}"/>
              </a:ext>
            </a:extLst>
          </p:cNvPr>
          <p:cNvSpPr txBox="1"/>
          <p:nvPr/>
        </p:nvSpPr>
        <p:spPr>
          <a:xfrm>
            <a:off x="9871479" y="5152931"/>
            <a:ext cx="1887311"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23 August 2024</a:t>
            </a:r>
            <a:endParaRPr lang="zh-CN" altLang="en-US" sz="1600" dirty="0">
              <a:latin typeface="Times New Roman" panose="02020603050405020304" pitchFamily="18" charset="0"/>
              <a:cs typeface="Times New Roman" panose="02020603050405020304" pitchFamily="18" charset="0"/>
            </a:endParaRPr>
          </a:p>
        </p:txBody>
      </p:sp>
      <p:grpSp>
        <p:nvGrpSpPr>
          <p:cNvPr id="24" name="组合 23">
            <a:extLst>
              <a:ext uri="{FF2B5EF4-FFF2-40B4-BE49-F238E27FC236}">
                <a16:creationId xmlns:a16="http://schemas.microsoft.com/office/drawing/2014/main" id="{9361294E-03CE-E7D9-A4F8-BCC20CCE264F}"/>
              </a:ext>
            </a:extLst>
          </p:cNvPr>
          <p:cNvGrpSpPr/>
          <p:nvPr/>
        </p:nvGrpSpPr>
        <p:grpSpPr>
          <a:xfrm>
            <a:off x="8155243" y="4225033"/>
            <a:ext cx="1515309" cy="645253"/>
            <a:chOff x="7948937" y="4179954"/>
            <a:chExt cx="1515309" cy="645253"/>
          </a:xfrm>
        </p:grpSpPr>
        <p:sp>
          <p:nvSpPr>
            <p:cNvPr id="9" name="文本框 8">
              <a:extLst>
                <a:ext uri="{FF2B5EF4-FFF2-40B4-BE49-F238E27FC236}">
                  <a16:creationId xmlns:a16="http://schemas.microsoft.com/office/drawing/2014/main" id="{3A7964BB-58B8-417F-AD37-427C19252E3D}"/>
                </a:ext>
              </a:extLst>
            </p:cNvPr>
            <p:cNvSpPr txBox="1"/>
            <p:nvPr/>
          </p:nvSpPr>
          <p:spPr>
            <a:xfrm>
              <a:off x="7985285" y="4182173"/>
              <a:ext cx="1442615"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Wenbin Sun</a:t>
              </a:r>
              <a:endParaRPr lang="zh-CN" altLang="en-US" sz="2000"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526480BE-6F7F-4899-B204-F76ACC656285}"/>
                </a:ext>
              </a:extLst>
            </p:cNvPr>
            <p:cNvSpPr txBox="1"/>
            <p:nvPr/>
          </p:nvSpPr>
          <p:spPr>
            <a:xfrm>
              <a:off x="9224392" y="4179954"/>
              <a:ext cx="203508" cy="184666"/>
            </a:xfrm>
            <a:prstGeom prst="rect">
              <a:avLst/>
            </a:prstGeom>
            <a:noFill/>
          </p:spPr>
          <p:txBody>
            <a:bodyPr wrap="square" rtlCol="0">
              <a:spAutoFit/>
            </a:bodyPr>
            <a:lstStyle/>
            <a:p>
              <a:r>
                <a:rPr lang="en-US" altLang="zh-CN" sz="600" dirty="0"/>
                <a:t>3</a:t>
              </a:r>
              <a:endParaRPr lang="zh-CN" altLang="en-US" sz="600" dirty="0"/>
            </a:p>
          </p:txBody>
        </p:sp>
        <p:sp>
          <p:nvSpPr>
            <p:cNvPr id="36" name="文本框 35">
              <a:extLst>
                <a:ext uri="{FF2B5EF4-FFF2-40B4-BE49-F238E27FC236}">
                  <a16:creationId xmlns:a16="http://schemas.microsoft.com/office/drawing/2014/main" id="{A5B35362-9F7E-4A39-A1DF-67CCB7EAD38F}"/>
                </a:ext>
              </a:extLst>
            </p:cNvPr>
            <p:cNvSpPr txBox="1"/>
            <p:nvPr/>
          </p:nvSpPr>
          <p:spPr>
            <a:xfrm>
              <a:off x="7948937" y="4578986"/>
              <a:ext cx="1515309"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sunwenbin@nwpu.edu.cn</a:t>
              </a:r>
              <a:endParaRPr lang="zh-CN" altLang="en-US" sz="1000" dirty="0">
                <a:latin typeface="Times New Roman" panose="02020603050405020304" pitchFamily="18" charset="0"/>
                <a:cs typeface="Times New Roman" panose="02020603050405020304" pitchFamily="18" charset="0"/>
              </a:endParaRPr>
            </a:p>
          </p:txBody>
        </p:sp>
      </p:grpSp>
      <p:grpSp>
        <p:nvGrpSpPr>
          <p:cNvPr id="23" name="组合 22">
            <a:extLst>
              <a:ext uri="{FF2B5EF4-FFF2-40B4-BE49-F238E27FC236}">
                <a16:creationId xmlns:a16="http://schemas.microsoft.com/office/drawing/2014/main" id="{411A9701-49ED-AAEC-9EDF-FCE113BA5D9F}"/>
              </a:ext>
            </a:extLst>
          </p:cNvPr>
          <p:cNvGrpSpPr/>
          <p:nvPr/>
        </p:nvGrpSpPr>
        <p:grpSpPr>
          <a:xfrm>
            <a:off x="9871479" y="4219661"/>
            <a:ext cx="1626556" cy="635704"/>
            <a:chOff x="9762334" y="4191278"/>
            <a:chExt cx="1860888" cy="635704"/>
          </a:xfrm>
        </p:grpSpPr>
        <p:sp>
          <p:nvSpPr>
            <p:cNvPr id="15" name="文本框 14">
              <a:extLst>
                <a:ext uri="{FF2B5EF4-FFF2-40B4-BE49-F238E27FC236}">
                  <a16:creationId xmlns:a16="http://schemas.microsoft.com/office/drawing/2014/main" id="{323E6921-8F30-4E9B-A87B-9CD9A1A42E64}"/>
                </a:ext>
              </a:extLst>
            </p:cNvPr>
            <p:cNvSpPr txBox="1"/>
            <p:nvPr/>
          </p:nvSpPr>
          <p:spPr>
            <a:xfrm>
              <a:off x="9762334" y="4191278"/>
              <a:ext cx="1860888"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Tom H. Luan</a:t>
              </a:r>
              <a:endParaRPr lang="zh-CN" altLang="en-US" sz="20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0883125C-3A8E-4886-A555-0C929D526B91}"/>
                </a:ext>
              </a:extLst>
            </p:cNvPr>
            <p:cNvSpPr txBox="1"/>
            <p:nvPr/>
          </p:nvSpPr>
          <p:spPr>
            <a:xfrm>
              <a:off x="9832530" y="4580761"/>
              <a:ext cx="1659667"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tom.luan@xidian.edu.cn</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3D04B0BE-2430-4E85-B575-B63C19B78E23}"/>
                </a:ext>
              </a:extLst>
            </p:cNvPr>
            <p:cNvSpPr txBox="1"/>
            <p:nvPr/>
          </p:nvSpPr>
          <p:spPr>
            <a:xfrm>
              <a:off x="11317961" y="4219202"/>
              <a:ext cx="203508" cy="184666"/>
            </a:xfrm>
            <a:prstGeom prst="rect">
              <a:avLst/>
            </a:prstGeom>
            <a:noFill/>
          </p:spPr>
          <p:txBody>
            <a:bodyPr wrap="square" rtlCol="0">
              <a:spAutoFit/>
            </a:bodyPr>
            <a:lstStyle/>
            <a:p>
              <a:r>
                <a:rPr lang="en-US" altLang="zh-CN" sz="600" dirty="0"/>
                <a:t>4</a:t>
              </a:r>
              <a:endParaRPr lang="zh-CN" altLang="en-US" sz="600" dirty="0"/>
            </a:p>
          </p:txBody>
        </p:sp>
      </p:grpSp>
      <p:grpSp>
        <p:nvGrpSpPr>
          <p:cNvPr id="19" name="组合 18">
            <a:extLst>
              <a:ext uri="{FF2B5EF4-FFF2-40B4-BE49-F238E27FC236}">
                <a16:creationId xmlns:a16="http://schemas.microsoft.com/office/drawing/2014/main" id="{ADCA1061-F8C5-ED3E-C719-18CFBF21D143}"/>
              </a:ext>
            </a:extLst>
          </p:cNvPr>
          <p:cNvGrpSpPr/>
          <p:nvPr/>
        </p:nvGrpSpPr>
        <p:grpSpPr>
          <a:xfrm>
            <a:off x="6407953" y="4222271"/>
            <a:ext cx="1514297" cy="638099"/>
            <a:chOff x="4419019" y="4185225"/>
            <a:chExt cx="1907237" cy="638099"/>
          </a:xfrm>
        </p:grpSpPr>
        <p:sp>
          <p:nvSpPr>
            <p:cNvPr id="22" name="文本框 21">
              <a:extLst>
                <a:ext uri="{FF2B5EF4-FFF2-40B4-BE49-F238E27FC236}">
                  <a16:creationId xmlns:a16="http://schemas.microsoft.com/office/drawing/2014/main" id="{ED9E0A33-7B1E-4933-95F0-057A72D9C875}"/>
                </a:ext>
              </a:extLst>
            </p:cNvPr>
            <p:cNvSpPr txBox="1"/>
            <p:nvPr/>
          </p:nvSpPr>
          <p:spPr>
            <a:xfrm>
              <a:off x="4462434" y="4577103"/>
              <a:ext cx="1779536"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llliang@xidian.edu.cn</a:t>
              </a:r>
              <a:endParaRPr lang="zh-CN" altLang="en-US" sz="10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259AA96D-84F0-457B-83AA-82FC657BDB56}"/>
                </a:ext>
              </a:extLst>
            </p:cNvPr>
            <p:cNvSpPr txBox="1"/>
            <p:nvPr/>
          </p:nvSpPr>
          <p:spPr>
            <a:xfrm>
              <a:off x="4419019" y="4185225"/>
              <a:ext cx="1866366"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Linlin Liang</a:t>
              </a:r>
              <a:endParaRPr lang="zh-CN" altLang="en-US" sz="2000"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E774A1F0-E48D-4D10-AE9A-5427A9A3DCCF}"/>
                </a:ext>
              </a:extLst>
            </p:cNvPr>
            <p:cNvSpPr txBox="1"/>
            <p:nvPr/>
          </p:nvSpPr>
          <p:spPr>
            <a:xfrm>
              <a:off x="6020591" y="4193221"/>
              <a:ext cx="305665" cy="184666"/>
            </a:xfrm>
            <a:prstGeom prst="rect">
              <a:avLst/>
            </a:prstGeom>
            <a:noFill/>
          </p:spPr>
          <p:txBody>
            <a:bodyPr wrap="square" rtlCol="0">
              <a:spAutoFit/>
            </a:bodyPr>
            <a:lstStyle/>
            <a:p>
              <a:r>
                <a:rPr lang="en-US" altLang="zh-CN" sz="600" dirty="0"/>
                <a:t>2</a:t>
              </a:r>
              <a:endParaRPr lang="zh-CN" altLang="en-US" sz="600" dirty="0"/>
            </a:p>
          </p:txBody>
        </p:sp>
      </p:grpSp>
      <p:grpSp>
        <p:nvGrpSpPr>
          <p:cNvPr id="12" name="组合 11">
            <a:extLst>
              <a:ext uri="{FF2B5EF4-FFF2-40B4-BE49-F238E27FC236}">
                <a16:creationId xmlns:a16="http://schemas.microsoft.com/office/drawing/2014/main" id="{BCB94C84-249B-786A-5F8E-BBB9D9595714}"/>
              </a:ext>
            </a:extLst>
          </p:cNvPr>
          <p:cNvGrpSpPr/>
          <p:nvPr/>
        </p:nvGrpSpPr>
        <p:grpSpPr>
          <a:xfrm>
            <a:off x="4760362" y="4225033"/>
            <a:ext cx="1481846" cy="641234"/>
            <a:chOff x="6431536" y="4185225"/>
            <a:chExt cx="1543503" cy="641234"/>
          </a:xfrm>
        </p:grpSpPr>
        <p:sp>
          <p:nvSpPr>
            <p:cNvPr id="11" name="文本框 10">
              <a:extLst>
                <a:ext uri="{FF2B5EF4-FFF2-40B4-BE49-F238E27FC236}">
                  <a16:creationId xmlns:a16="http://schemas.microsoft.com/office/drawing/2014/main" id="{B3E56EF3-C9D8-462A-B693-D085CF75FB3D}"/>
                </a:ext>
              </a:extLst>
            </p:cNvPr>
            <p:cNvSpPr txBox="1"/>
            <p:nvPr/>
          </p:nvSpPr>
          <p:spPr>
            <a:xfrm>
              <a:off x="6448016" y="4185225"/>
              <a:ext cx="1429145"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Nan Cheng</a:t>
              </a:r>
              <a:endParaRPr lang="zh-CN" altLang="en-US" sz="2000"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E20DA084-0F31-41A7-BCCD-86C8FCA278EB}"/>
                </a:ext>
              </a:extLst>
            </p:cNvPr>
            <p:cNvSpPr txBox="1"/>
            <p:nvPr/>
          </p:nvSpPr>
          <p:spPr>
            <a:xfrm>
              <a:off x="6431536" y="4580238"/>
              <a:ext cx="1445625"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dr.nan.cheng@ieee.org</a:t>
              </a:r>
              <a:endParaRPr lang="zh-CN" altLang="en-US" sz="10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748B1A5A-87AA-46F7-AF76-3CFD32A6F1BB}"/>
                </a:ext>
              </a:extLst>
            </p:cNvPr>
            <p:cNvSpPr txBox="1"/>
            <p:nvPr/>
          </p:nvSpPr>
          <p:spPr>
            <a:xfrm>
              <a:off x="7669375" y="4212027"/>
              <a:ext cx="305664" cy="184666"/>
            </a:xfrm>
            <a:prstGeom prst="rect">
              <a:avLst/>
            </a:prstGeom>
            <a:noFill/>
          </p:spPr>
          <p:txBody>
            <a:bodyPr wrap="square" rtlCol="0">
              <a:spAutoFit/>
            </a:bodyPr>
            <a:lstStyle/>
            <a:p>
              <a:r>
                <a:rPr lang="en-US" altLang="zh-CN" sz="600" dirty="0"/>
                <a:t>1</a:t>
              </a:r>
              <a:endParaRPr lang="zh-CN" altLang="en-US" sz="600" dirty="0"/>
            </a:p>
          </p:txBody>
        </p:sp>
      </p:grpSp>
      <p:grpSp>
        <p:nvGrpSpPr>
          <p:cNvPr id="46" name="组合 45">
            <a:extLst>
              <a:ext uri="{FF2B5EF4-FFF2-40B4-BE49-F238E27FC236}">
                <a16:creationId xmlns:a16="http://schemas.microsoft.com/office/drawing/2014/main" id="{181B22C2-B7F3-1D80-C8F7-A4953B32CC57}"/>
              </a:ext>
            </a:extLst>
          </p:cNvPr>
          <p:cNvGrpSpPr/>
          <p:nvPr/>
        </p:nvGrpSpPr>
        <p:grpSpPr>
          <a:xfrm>
            <a:off x="6254467" y="6319586"/>
            <a:ext cx="4745299" cy="281876"/>
            <a:chOff x="6254467" y="6337204"/>
            <a:chExt cx="4745299" cy="281876"/>
          </a:xfrm>
        </p:grpSpPr>
        <p:sp>
          <p:nvSpPr>
            <p:cNvPr id="27" name="文本框 26">
              <a:extLst>
                <a:ext uri="{FF2B5EF4-FFF2-40B4-BE49-F238E27FC236}">
                  <a16:creationId xmlns:a16="http://schemas.microsoft.com/office/drawing/2014/main" id="{EE3AC042-E1AE-0181-802F-FE10D120C117}"/>
                </a:ext>
              </a:extLst>
            </p:cNvPr>
            <p:cNvSpPr txBox="1"/>
            <p:nvPr/>
          </p:nvSpPr>
          <p:spPr>
            <a:xfrm>
              <a:off x="6261174" y="6372859"/>
              <a:ext cx="4738592"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 School of Cyber Science and Engineering, Xi’an Jiaotong University, Xi’an, China </a:t>
              </a:r>
              <a:endParaRPr lang="zh-CN" altLang="en-US" sz="1000"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76400C20-961C-EF3E-6F24-6B1C7C05EB80}"/>
                </a:ext>
              </a:extLst>
            </p:cNvPr>
            <p:cNvSpPr txBox="1"/>
            <p:nvPr/>
          </p:nvSpPr>
          <p:spPr>
            <a:xfrm>
              <a:off x="6254467" y="6337204"/>
              <a:ext cx="203508" cy="184666"/>
            </a:xfrm>
            <a:prstGeom prst="rect">
              <a:avLst/>
            </a:prstGeom>
            <a:noFill/>
          </p:spPr>
          <p:txBody>
            <a:bodyPr wrap="square" rtlCol="0">
              <a:spAutoFit/>
            </a:bodyPr>
            <a:lstStyle/>
            <a:p>
              <a:r>
                <a:rPr lang="en-US" altLang="zh-CN" sz="600" dirty="0"/>
                <a:t>4</a:t>
              </a:r>
              <a:endParaRPr lang="zh-CN" altLang="en-US" sz="600" dirty="0"/>
            </a:p>
          </p:txBody>
        </p:sp>
      </p:grpSp>
      <p:pic>
        <p:nvPicPr>
          <p:cNvPr id="47" name="图片 46">
            <a:extLst>
              <a:ext uri="{FF2B5EF4-FFF2-40B4-BE49-F238E27FC236}">
                <a16:creationId xmlns:a16="http://schemas.microsoft.com/office/drawing/2014/main" id="{E7138A63-6C7F-35B5-4244-B1BB42F8FA49}"/>
              </a:ext>
            </a:extLst>
          </p:cNvPr>
          <p:cNvPicPr>
            <a:picLocks noChangeAspect="1"/>
          </p:cNvPicPr>
          <p:nvPr/>
        </p:nvPicPr>
        <p:blipFill>
          <a:blip r:embed="rId5"/>
          <a:stretch>
            <a:fillRect/>
          </a:stretch>
        </p:blipFill>
        <p:spPr>
          <a:xfrm>
            <a:off x="94587" y="166746"/>
            <a:ext cx="2353260" cy="640135"/>
          </a:xfrm>
          <a:prstGeom prst="rect">
            <a:avLst/>
          </a:prstGeom>
        </p:spPr>
      </p:pic>
    </p:spTree>
    <p:extLst>
      <p:ext uri="{BB962C8B-B14F-4D97-AF65-F5344CB8AC3E}">
        <p14:creationId xmlns:p14="http://schemas.microsoft.com/office/powerpoint/2010/main" val="3025660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灯片编号占位符 37">
            <a:extLst>
              <a:ext uri="{FF2B5EF4-FFF2-40B4-BE49-F238E27FC236}">
                <a16:creationId xmlns:a16="http://schemas.microsoft.com/office/drawing/2014/main" id="{BE441DEA-6AF3-4C51-8321-374FCDA6FDDE}"/>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10</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D2EE23F-96A5-EAF9-3C5D-5698EE0AFCAF}"/>
              </a:ext>
            </a:extLst>
          </p:cNvPr>
          <p:cNvSpPr txBox="1"/>
          <p:nvPr/>
        </p:nvSpPr>
        <p:spPr>
          <a:xfrm>
            <a:off x="427512" y="1017218"/>
            <a:ext cx="713660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Data Processing</a:t>
            </a:r>
            <a:endParaRPr lang="zh-CN" altLang="en-US" sz="2800" b="1" dirty="0">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D6D39DFA-D971-327E-76DA-C00D050BE5E8}"/>
              </a:ext>
            </a:extLst>
          </p:cNvPr>
          <p:cNvGrpSpPr/>
          <p:nvPr/>
        </p:nvGrpSpPr>
        <p:grpSpPr>
          <a:xfrm>
            <a:off x="981293" y="2388924"/>
            <a:ext cx="10229413" cy="3836731"/>
            <a:chOff x="475112" y="1935992"/>
            <a:chExt cx="11634160" cy="4526454"/>
          </a:xfrm>
        </p:grpSpPr>
        <p:grpSp>
          <p:nvGrpSpPr>
            <p:cNvPr id="75" name="组合 74">
              <a:extLst>
                <a:ext uri="{FF2B5EF4-FFF2-40B4-BE49-F238E27FC236}">
                  <a16:creationId xmlns:a16="http://schemas.microsoft.com/office/drawing/2014/main" id="{5B117EB3-2829-2AD5-A860-6F8B863CC6F8}"/>
                </a:ext>
              </a:extLst>
            </p:cNvPr>
            <p:cNvGrpSpPr/>
            <p:nvPr/>
          </p:nvGrpSpPr>
          <p:grpSpPr>
            <a:xfrm>
              <a:off x="688883" y="2228967"/>
              <a:ext cx="1752549" cy="1752549"/>
              <a:chOff x="853334" y="1860100"/>
              <a:chExt cx="1752549" cy="1752549"/>
            </a:xfrm>
          </p:grpSpPr>
          <p:pic>
            <p:nvPicPr>
              <p:cNvPr id="18" name="图片 17">
                <a:extLst>
                  <a:ext uri="{FF2B5EF4-FFF2-40B4-BE49-F238E27FC236}">
                    <a16:creationId xmlns:a16="http://schemas.microsoft.com/office/drawing/2014/main" id="{8BC61410-0E35-1E12-07A5-4246198BBDA7}"/>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53334" y="1860100"/>
                <a:ext cx="990549" cy="990549"/>
              </a:xfrm>
              <a:prstGeom prst="rect">
                <a:avLst/>
              </a:prstGeom>
            </p:spPr>
          </p:pic>
          <p:pic>
            <p:nvPicPr>
              <p:cNvPr id="19" name="图片 18">
                <a:extLst>
                  <a:ext uri="{FF2B5EF4-FFF2-40B4-BE49-F238E27FC236}">
                    <a16:creationId xmlns:a16="http://schemas.microsoft.com/office/drawing/2014/main" id="{95A56827-F184-4BBC-9763-460739822975}"/>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05734" y="2012500"/>
                <a:ext cx="990549" cy="990549"/>
              </a:xfrm>
              <a:prstGeom prst="rect">
                <a:avLst/>
              </a:prstGeom>
            </p:spPr>
          </p:pic>
          <p:pic>
            <p:nvPicPr>
              <p:cNvPr id="20" name="图片 19">
                <a:extLst>
                  <a:ext uri="{FF2B5EF4-FFF2-40B4-BE49-F238E27FC236}">
                    <a16:creationId xmlns:a16="http://schemas.microsoft.com/office/drawing/2014/main" id="{0B1C691D-16C4-A386-4DD9-EF2466E42BA6}"/>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58134" y="2164900"/>
                <a:ext cx="990549" cy="990549"/>
              </a:xfrm>
              <a:prstGeom prst="rect">
                <a:avLst/>
              </a:prstGeom>
            </p:spPr>
          </p:pic>
          <p:pic>
            <p:nvPicPr>
              <p:cNvPr id="25" name="图片 24">
                <a:extLst>
                  <a:ext uri="{FF2B5EF4-FFF2-40B4-BE49-F238E27FC236}">
                    <a16:creationId xmlns:a16="http://schemas.microsoft.com/office/drawing/2014/main" id="{25EA8257-F6D9-437E-4F5E-35740440533B}"/>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05734" y="2012500"/>
                <a:ext cx="990549" cy="990549"/>
              </a:xfrm>
              <a:prstGeom prst="rect">
                <a:avLst/>
              </a:prstGeom>
            </p:spPr>
          </p:pic>
          <p:pic>
            <p:nvPicPr>
              <p:cNvPr id="26" name="图片 25">
                <a:extLst>
                  <a:ext uri="{FF2B5EF4-FFF2-40B4-BE49-F238E27FC236}">
                    <a16:creationId xmlns:a16="http://schemas.microsoft.com/office/drawing/2014/main" id="{DF6E7383-6672-D41B-7D27-759E664BAC7C}"/>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58134" y="2164900"/>
                <a:ext cx="990549" cy="990549"/>
              </a:xfrm>
              <a:prstGeom prst="rect">
                <a:avLst/>
              </a:prstGeom>
            </p:spPr>
          </p:pic>
          <p:pic>
            <p:nvPicPr>
              <p:cNvPr id="34" name="图片 33">
                <a:extLst>
                  <a:ext uri="{FF2B5EF4-FFF2-40B4-BE49-F238E27FC236}">
                    <a16:creationId xmlns:a16="http://schemas.microsoft.com/office/drawing/2014/main" id="{254E71A3-4445-8BAE-62E4-2311540980BF}"/>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10534" y="2317300"/>
                <a:ext cx="990549" cy="990549"/>
              </a:xfrm>
              <a:prstGeom prst="rect">
                <a:avLst/>
              </a:prstGeom>
            </p:spPr>
          </p:pic>
          <p:pic>
            <p:nvPicPr>
              <p:cNvPr id="35" name="图片 34">
                <a:extLst>
                  <a:ext uri="{FF2B5EF4-FFF2-40B4-BE49-F238E27FC236}">
                    <a16:creationId xmlns:a16="http://schemas.microsoft.com/office/drawing/2014/main" id="{69E0381E-FBE7-4B5A-201F-BD0133CFB49C}"/>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62934" y="2469700"/>
                <a:ext cx="990549" cy="990549"/>
              </a:xfrm>
              <a:prstGeom prst="rect">
                <a:avLst/>
              </a:prstGeom>
            </p:spPr>
          </p:pic>
          <p:pic>
            <p:nvPicPr>
              <p:cNvPr id="36" name="图片 35">
                <a:extLst>
                  <a:ext uri="{FF2B5EF4-FFF2-40B4-BE49-F238E27FC236}">
                    <a16:creationId xmlns:a16="http://schemas.microsoft.com/office/drawing/2014/main" id="{A76A036E-D87B-9553-D4F9-65061F3C042D}"/>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615334" y="2622100"/>
                <a:ext cx="990549" cy="990549"/>
              </a:xfrm>
              <a:prstGeom prst="rect">
                <a:avLst/>
              </a:prstGeom>
            </p:spPr>
          </p:pic>
        </p:grpSp>
        <p:grpSp>
          <p:nvGrpSpPr>
            <p:cNvPr id="74" name="组合 73">
              <a:extLst>
                <a:ext uri="{FF2B5EF4-FFF2-40B4-BE49-F238E27FC236}">
                  <a16:creationId xmlns:a16="http://schemas.microsoft.com/office/drawing/2014/main" id="{DA97BECF-0211-629B-6056-EF50A21DF235}"/>
                </a:ext>
              </a:extLst>
            </p:cNvPr>
            <p:cNvGrpSpPr/>
            <p:nvPr/>
          </p:nvGrpSpPr>
          <p:grpSpPr>
            <a:xfrm>
              <a:off x="1066974" y="5240784"/>
              <a:ext cx="898503" cy="908758"/>
              <a:chOff x="1241160" y="4603026"/>
              <a:chExt cx="898503" cy="908758"/>
            </a:xfrm>
          </p:grpSpPr>
          <p:pic>
            <p:nvPicPr>
              <p:cNvPr id="37" name="图片 36">
                <a:extLst>
                  <a:ext uri="{FF2B5EF4-FFF2-40B4-BE49-F238E27FC236}">
                    <a16:creationId xmlns:a16="http://schemas.microsoft.com/office/drawing/2014/main" id="{763776ED-C1DE-C790-AB00-1EFA57F47E9F}"/>
                  </a:ext>
                </a:extLst>
              </p:cNvPr>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241160" y="4603026"/>
                <a:ext cx="757855" cy="757855"/>
              </a:xfrm>
              <a:prstGeom prst="rect">
                <a:avLst/>
              </a:prstGeom>
            </p:spPr>
          </p:pic>
          <p:pic>
            <p:nvPicPr>
              <p:cNvPr id="39" name="图片 38">
                <a:extLst>
                  <a:ext uri="{FF2B5EF4-FFF2-40B4-BE49-F238E27FC236}">
                    <a16:creationId xmlns:a16="http://schemas.microsoft.com/office/drawing/2014/main" id="{F000A05D-9E6C-DB92-5A4F-C2A8508D1119}"/>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381808" y="4753929"/>
                <a:ext cx="757855" cy="757855"/>
              </a:xfrm>
              <a:prstGeom prst="rect">
                <a:avLst/>
              </a:prstGeom>
            </p:spPr>
          </p:pic>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92CEDB63-7FD0-3834-FE54-76777BC2BFEB}"/>
                    </a:ext>
                  </a:extLst>
                </p:cNvPr>
                <p:cNvSpPr txBox="1"/>
                <p:nvPr/>
              </p:nvSpPr>
              <p:spPr>
                <a:xfrm>
                  <a:off x="1319835" y="4230545"/>
                  <a:ext cx="426399"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400" smtClean="0">
                            <a:latin typeface="Cambria Math" panose="02040503050406030204" pitchFamily="18" charset="0"/>
                          </a:rPr>
                          <m:t>∗</m:t>
                        </m:r>
                      </m:oMath>
                    </m:oMathPara>
                  </a14:m>
                  <a:endParaRPr lang="zh-CN" altLang="en-US" sz="4400" dirty="0"/>
                </a:p>
              </p:txBody>
            </p:sp>
          </mc:Choice>
          <mc:Fallback xmlns="">
            <p:sp>
              <p:nvSpPr>
                <p:cNvPr id="40" name="文本框 39">
                  <a:extLst>
                    <a:ext uri="{FF2B5EF4-FFF2-40B4-BE49-F238E27FC236}">
                      <a16:creationId xmlns:a16="http://schemas.microsoft.com/office/drawing/2014/main" id="{92CEDB63-7FD0-3834-FE54-76777BC2BFEB}"/>
                    </a:ext>
                  </a:extLst>
                </p:cNvPr>
                <p:cNvSpPr txBox="1">
                  <a:spLocks noRot="1" noChangeAspect="1" noMove="1" noResize="1" noEditPoints="1" noAdjustHandles="1" noChangeArrowheads="1" noChangeShapeType="1" noTextEdit="1"/>
                </p:cNvSpPr>
                <p:nvPr/>
              </p:nvSpPr>
              <p:spPr>
                <a:xfrm>
                  <a:off x="1319835" y="4230545"/>
                  <a:ext cx="426399" cy="677108"/>
                </a:xfrm>
                <a:prstGeom prst="rect">
                  <a:avLst/>
                </a:prstGeom>
                <a:blipFill>
                  <a:blip r:embed="rId6"/>
                  <a:stretch>
                    <a:fillRect/>
                  </a:stretch>
                </a:blipFill>
              </p:spPr>
              <p:txBody>
                <a:bodyPr/>
                <a:lstStyle/>
                <a:p>
                  <a:r>
                    <a:rPr lang="zh-CN" altLang="en-US">
                      <a:noFill/>
                    </a:rPr>
                    <a:t> </a:t>
                  </a:r>
                </a:p>
              </p:txBody>
            </p:sp>
          </mc:Fallback>
        </mc:AlternateContent>
        <p:grpSp>
          <p:nvGrpSpPr>
            <p:cNvPr id="76" name="组合 75">
              <a:extLst>
                <a:ext uri="{FF2B5EF4-FFF2-40B4-BE49-F238E27FC236}">
                  <a16:creationId xmlns:a16="http://schemas.microsoft.com/office/drawing/2014/main" id="{C490227D-78CE-84B0-764B-9FDF86EFADE4}"/>
                </a:ext>
              </a:extLst>
            </p:cNvPr>
            <p:cNvGrpSpPr/>
            <p:nvPr/>
          </p:nvGrpSpPr>
          <p:grpSpPr>
            <a:xfrm>
              <a:off x="10108375" y="3386316"/>
              <a:ext cx="1752549" cy="1752549"/>
              <a:chOff x="10011939" y="2850649"/>
              <a:chExt cx="1752549" cy="1752549"/>
            </a:xfrm>
          </p:grpSpPr>
          <p:pic>
            <p:nvPicPr>
              <p:cNvPr id="62" name="图片 61">
                <a:extLst>
                  <a:ext uri="{FF2B5EF4-FFF2-40B4-BE49-F238E27FC236}">
                    <a16:creationId xmlns:a16="http://schemas.microsoft.com/office/drawing/2014/main" id="{7C6B550B-90D1-21C9-3024-05903D14C3EB}"/>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011939" y="2850649"/>
                <a:ext cx="990549" cy="990549"/>
              </a:xfrm>
              <a:prstGeom prst="rect">
                <a:avLst/>
              </a:prstGeom>
            </p:spPr>
          </p:pic>
          <p:pic>
            <p:nvPicPr>
              <p:cNvPr id="63" name="图片 62">
                <a:extLst>
                  <a:ext uri="{FF2B5EF4-FFF2-40B4-BE49-F238E27FC236}">
                    <a16:creationId xmlns:a16="http://schemas.microsoft.com/office/drawing/2014/main" id="{1093329B-4E76-91C9-8121-094BB3696C0B}"/>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164339" y="3003049"/>
                <a:ext cx="990549" cy="990549"/>
              </a:xfrm>
              <a:prstGeom prst="rect">
                <a:avLst/>
              </a:prstGeom>
            </p:spPr>
          </p:pic>
          <p:pic>
            <p:nvPicPr>
              <p:cNvPr id="64" name="图片 63">
                <a:extLst>
                  <a:ext uri="{FF2B5EF4-FFF2-40B4-BE49-F238E27FC236}">
                    <a16:creationId xmlns:a16="http://schemas.microsoft.com/office/drawing/2014/main" id="{BE781685-5690-70A1-36AA-A1C0A2BF7D8E}"/>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316739" y="3155449"/>
                <a:ext cx="990549" cy="990549"/>
              </a:xfrm>
              <a:prstGeom prst="rect">
                <a:avLst/>
              </a:prstGeom>
            </p:spPr>
          </p:pic>
          <p:pic>
            <p:nvPicPr>
              <p:cNvPr id="65" name="图片 64">
                <a:extLst>
                  <a:ext uri="{FF2B5EF4-FFF2-40B4-BE49-F238E27FC236}">
                    <a16:creationId xmlns:a16="http://schemas.microsoft.com/office/drawing/2014/main" id="{DC56BBFE-9F28-D06A-CF52-FAAEC5725DF5}"/>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164339" y="3003049"/>
                <a:ext cx="990549" cy="990549"/>
              </a:xfrm>
              <a:prstGeom prst="rect">
                <a:avLst/>
              </a:prstGeom>
            </p:spPr>
          </p:pic>
          <p:pic>
            <p:nvPicPr>
              <p:cNvPr id="66" name="图片 65">
                <a:extLst>
                  <a:ext uri="{FF2B5EF4-FFF2-40B4-BE49-F238E27FC236}">
                    <a16:creationId xmlns:a16="http://schemas.microsoft.com/office/drawing/2014/main" id="{05DCC594-AF09-9F35-5861-483ECAB33564}"/>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316739" y="3155449"/>
                <a:ext cx="990549" cy="990549"/>
              </a:xfrm>
              <a:prstGeom prst="rect">
                <a:avLst/>
              </a:prstGeom>
            </p:spPr>
          </p:pic>
          <p:pic>
            <p:nvPicPr>
              <p:cNvPr id="67" name="图片 66">
                <a:extLst>
                  <a:ext uri="{FF2B5EF4-FFF2-40B4-BE49-F238E27FC236}">
                    <a16:creationId xmlns:a16="http://schemas.microsoft.com/office/drawing/2014/main" id="{5FEDA0BC-E64E-B24D-EBE3-CEB97E4B69A5}"/>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469139" y="3307849"/>
                <a:ext cx="990549" cy="990549"/>
              </a:xfrm>
              <a:prstGeom prst="rect">
                <a:avLst/>
              </a:prstGeom>
            </p:spPr>
          </p:pic>
          <p:pic>
            <p:nvPicPr>
              <p:cNvPr id="68" name="图片 67">
                <a:extLst>
                  <a:ext uri="{FF2B5EF4-FFF2-40B4-BE49-F238E27FC236}">
                    <a16:creationId xmlns:a16="http://schemas.microsoft.com/office/drawing/2014/main" id="{BEB05769-7D36-D442-1802-A570B8F7B3CC}"/>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621539" y="3460249"/>
                <a:ext cx="990549" cy="990549"/>
              </a:xfrm>
              <a:prstGeom prst="rect">
                <a:avLst/>
              </a:prstGeom>
            </p:spPr>
          </p:pic>
          <p:pic>
            <p:nvPicPr>
              <p:cNvPr id="69" name="图片 68">
                <a:extLst>
                  <a:ext uri="{FF2B5EF4-FFF2-40B4-BE49-F238E27FC236}">
                    <a16:creationId xmlns:a16="http://schemas.microsoft.com/office/drawing/2014/main" id="{4C062390-AC62-3088-29FA-61085DEE5F05}"/>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773939" y="3612649"/>
                <a:ext cx="990549" cy="990549"/>
              </a:xfrm>
              <a:prstGeom prst="rect">
                <a:avLst/>
              </a:prstGeom>
            </p:spPr>
          </p:pic>
        </p:grpSp>
        <p:sp>
          <p:nvSpPr>
            <p:cNvPr id="77" name="箭头: 右 76">
              <a:extLst>
                <a:ext uri="{FF2B5EF4-FFF2-40B4-BE49-F238E27FC236}">
                  <a16:creationId xmlns:a16="http://schemas.microsoft.com/office/drawing/2014/main" id="{308DD538-22C4-8649-E443-610C7C0121B9}"/>
                </a:ext>
              </a:extLst>
            </p:cNvPr>
            <p:cNvSpPr/>
            <p:nvPr/>
          </p:nvSpPr>
          <p:spPr>
            <a:xfrm>
              <a:off x="2666209" y="4019366"/>
              <a:ext cx="601724" cy="422357"/>
            </a:xfrm>
            <a:prstGeom prst="rightArrow">
              <a:avLst/>
            </a:prstGeom>
            <a:solidFill>
              <a:srgbClr val="A2BDD6"/>
            </a:solidFill>
            <a:ln>
              <a:solidFill>
                <a:srgbClr val="A2BD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089C3A63-2829-0222-CD56-D63C3D473464}"/>
                </a:ext>
              </a:extLst>
            </p:cNvPr>
            <p:cNvSpPr txBox="1"/>
            <p:nvPr/>
          </p:nvSpPr>
          <p:spPr>
            <a:xfrm>
              <a:off x="475112" y="1935992"/>
              <a:ext cx="2332490" cy="32679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Imaginary Channel Vector</a:t>
              </a:r>
              <a:endParaRPr lang="zh-CN" altLang="en-US" sz="12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568E959A-32E8-C74C-96E5-2A4B8723C4E1}"/>
                </a:ext>
              </a:extLst>
            </p:cNvPr>
            <p:cNvSpPr txBox="1"/>
            <p:nvPr/>
          </p:nvSpPr>
          <p:spPr>
            <a:xfrm>
              <a:off x="657390" y="3917451"/>
              <a:ext cx="1866295" cy="32679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Real Channel Vector</a:t>
              </a:r>
              <a:endParaRPr lang="zh-CN" altLang="en-US" sz="1200" dirty="0">
                <a:latin typeface="Arial" panose="020B0604020202020204" pitchFamily="34" charset="0"/>
                <a:cs typeface="Arial" panose="020B0604020202020204" pitchFamily="34" charset="0"/>
              </a:endParaRPr>
            </a:p>
          </p:txBody>
        </p:sp>
        <p:sp>
          <p:nvSpPr>
            <p:cNvPr id="82" name="文本框 81">
              <a:extLst>
                <a:ext uri="{FF2B5EF4-FFF2-40B4-BE49-F238E27FC236}">
                  <a16:creationId xmlns:a16="http://schemas.microsoft.com/office/drawing/2014/main" id="{5DA3B40F-80A7-BEB7-13AA-4027A4A8240B}"/>
                </a:ext>
              </a:extLst>
            </p:cNvPr>
            <p:cNvSpPr txBox="1"/>
            <p:nvPr/>
          </p:nvSpPr>
          <p:spPr>
            <a:xfrm>
              <a:off x="905530" y="6123893"/>
              <a:ext cx="1243824" cy="32679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Real Kernels</a:t>
              </a:r>
              <a:endParaRPr lang="zh-CN" altLang="en-US" sz="1200" dirty="0">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B98F72D5-183D-4ECE-EAA1-945C7208B719}"/>
                </a:ext>
              </a:extLst>
            </p:cNvPr>
            <p:cNvSpPr txBox="1"/>
            <p:nvPr/>
          </p:nvSpPr>
          <p:spPr>
            <a:xfrm>
              <a:off x="669226" y="4927880"/>
              <a:ext cx="1714528" cy="326795"/>
            </a:xfrm>
            <a:prstGeom prst="rect">
              <a:avLst/>
            </a:prstGeom>
            <a:noFill/>
          </p:spPr>
          <p:txBody>
            <a:bodyPr wrap="square" rtlCol="0">
              <a:spAutoFit/>
            </a:bodyPr>
            <a:lstStyle/>
            <a:p>
              <a:pPr algn="ctr"/>
              <a:r>
                <a:rPr lang="en-US" altLang="zh-CN" sz="1200" dirty="0">
                  <a:latin typeface="Arial" panose="020B0604020202020204" pitchFamily="34" charset="0"/>
                  <a:cs typeface="Arial" panose="020B0604020202020204" pitchFamily="34" charset="0"/>
                </a:rPr>
                <a:t>Imaginary Kernels</a:t>
              </a:r>
              <a:endParaRPr lang="zh-CN" altLang="en-US" sz="1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870C7CF-B5E7-F0A5-4456-7096F23BE288}"/>
                    </a:ext>
                  </a:extLst>
                </p:cNvPr>
                <p:cNvSpPr txBox="1"/>
                <p:nvPr/>
              </p:nvSpPr>
              <p:spPr>
                <a:xfrm>
                  <a:off x="10053665" y="2983694"/>
                  <a:ext cx="2014369" cy="347447"/>
                </a:xfrm>
                <a:prstGeom prst="rect">
                  <a:avLst/>
                </a:prstGeom>
                <a:noFill/>
              </p:spPr>
              <p:txBody>
                <a:bodyPr wrap="square">
                  <a:spAutoFit/>
                </a:bodyPr>
                <a:lstStyle/>
                <a:p>
                  <a:pPr algn="ctr"/>
                  <a14:m>
                    <m:oMath xmlns:m="http://schemas.openxmlformats.org/officeDocument/2006/math">
                      <m:sSub>
                        <m:sSubPr>
                          <m:ctrlPr>
                            <a:rPr lang="zh-CN" altLang="en-US" sz="1200" i="1" smtClean="0">
                              <a:solidFill>
                                <a:schemeClr val="tx1"/>
                              </a:solidFill>
                              <a:latin typeface="Cambria Math" panose="02040503050406030204" pitchFamily="18" charset="0"/>
                            </a:rPr>
                          </m:ctrlPr>
                        </m:sSubPr>
                        <m:e>
                          <m:r>
                            <m:rPr>
                              <m:sty m:val="p"/>
                            </m:rPr>
                            <a:rPr lang="en-US" altLang="zh-CN" sz="1200" b="0" i="0" smtClean="0">
                              <a:solidFill>
                                <a:schemeClr val="tx1"/>
                              </a:solidFill>
                              <a:latin typeface="Cambria Math" panose="02040503050406030204" pitchFamily="18" charset="0"/>
                            </a:rPr>
                            <m:t>h</m:t>
                          </m:r>
                        </m:e>
                        <m:sub>
                          <m:r>
                            <m:rPr>
                              <m:sty m:val="p"/>
                            </m:rPr>
                            <a:rPr lang="en-US" altLang="zh-CN" sz="1200" b="0" i="0" smtClean="0">
                              <a:solidFill>
                                <a:schemeClr val="tx1"/>
                              </a:solidFill>
                              <a:latin typeface="Cambria Math" panose="02040503050406030204" pitchFamily="18" charset="0"/>
                            </a:rPr>
                            <m:t>imag</m:t>
                          </m:r>
                        </m:sub>
                      </m:sSub>
                      <m:sSub>
                        <m:sSubPr>
                          <m:ctrlPr>
                            <a:rPr lang="zh-CN" altLang="en-US" sz="1200" i="1">
                              <a:solidFill>
                                <a:schemeClr val="tx1"/>
                              </a:solidFill>
                              <a:latin typeface="Cambria Math" panose="02040503050406030204" pitchFamily="18" charset="0"/>
                            </a:rPr>
                          </m:ctrlPr>
                        </m:sSubPr>
                        <m:e>
                          <m:r>
                            <m:rPr>
                              <m:sty m:val="p"/>
                            </m:rPr>
                            <a:rPr lang="zh-CN" altLang="en-US" sz="1200" i="0">
                              <a:solidFill>
                                <a:schemeClr val="tx1"/>
                              </a:solidFill>
                              <a:latin typeface="Cambria Math" panose="02040503050406030204" pitchFamily="18" charset="0"/>
                            </a:rPr>
                            <m:t>K</m:t>
                          </m:r>
                        </m:e>
                        <m:sub>
                          <m:r>
                            <m:rPr>
                              <m:sty m:val="p"/>
                            </m:rPr>
                            <a:rPr lang="en-US" altLang="zh-CN" sz="1200" b="0" i="0" smtClean="0">
                              <a:solidFill>
                                <a:schemeClr val="tx1"/>
                              </a:solidFill>
                              <a:latin typeface="Cambria Math" panose="02040503050406030204" pitchFamily="18" charset="0"/>
                            </a:rPr>
                            <m:t>R</m:t>
                          </m:r>
                        </m:sub>
                      </m:sSub>
                    </m:oMath>
                  </a14:m>
                  <a:r>
                    <a:rPr lang="zh-CN" altLang="en-US" sz="1200" dirty="0">
                      <a:solidFill>
                        <a:schemeClr val="tx1"/>
                      </a:solidFill>
                      <a:latin typeface="Times New Roman" panose="02020603050405020304" pitchFamily="18" charset="0"/>
                      <a:cs typeface="Times New Roman" panose="02020603050405020304" pitchFamily="18" charset="0"/>
                    </a:rPr>
                    <a:t> </a:t>
                  </a:r>
                  <a:r>
                    <a:rPr lang="en-US" altLang="zh-CN" sz="12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zh-CN" altLang="en-US" sz="1200" i="1">
                              <a:solidFill>
                                <a:schemeClr val="tx1"/>
                              </a:solidFill>
                              <a:latin typeface="Cambria Math" panose="02040503050406030204" pitchFamily="18" charset="0"/>
                            </a:rPr>
                          </m:ctrlPr>
                        </m:sSubPr>
                        <m:e>
                          <m:r>
                            <m:rPr>
                              <m:sty m:val="p"/>
                            </m:rPr>
                            <a:rPr lang="en-US" altLang="zh-CN" sz="1200" b="0" i="0" smtClean="0">
                              <a:solidFill>
                                <a:schemeClr val="tx1"/>
                              </a:solidFill>
                              <a:latin typeface="Cambria Math" panose="02040503050406030204" pitchFamily="18" charset="0"/>
                            </a:rPr>
                            <m:t>h</m:t>
                          </m:r>
                        </m:e>
                        <m:sub>
                          <m:r>
                            <m:rPr>
                              <m:sty m:val="p"/>
                            </m:rPr>
                            <a:rPr lang="en-US" altLang="zh-CN" sz="1200" b="0" i="0" smtClean="0">
                              <a:solidFill>
                                <a:schemeClr val="tx1"/>
                              </a:solidFill>
                              <a:latin typeface="Cambria Math" panose="02040503050406030204" pitchFamily="18" charset="0"/>
                            </a:rPr>
                            <m:t>real</m:t>
                          </m:r>
                        </m:sub>
                      </m:sSub>
                      <m:sSub>
                        <m:sSubPr>
                          <m:ctrlPr>
                            <a:rPr lang="zh-CN" altLang="en-US" sz="1200" i="1">
                              <a:solidFill>
                                <a:schemeClr val="tx1"/>
                              </a:solidFill>
                              <a:latin typeface="Cambria Math" panose="02040503050406030204" pitchFamily="18" charset="0"/>
                            </a:rPr>
                          </m:ctrlPr>
                        </m:sSubPr>
                        <m:e>
                          <m:r>
                            <m:rPr>
                              <m:sty m:val="p"/>
                            </m:rPr>
                            <a:rPr lang="zh-CN" altLang="en-US" sz="1200">
                              <a:solidFill>
                                <a:schemeClr val="tx1"/>
                              </a:solidFill>
                              <a:latin typeface="Cambria Math" panose="02040503050406030204" pitchFamily="18" charset="0"/>
                            </a:rPr>
                            <m:t>K</m:t>
                          </m:r>
                        </m:e>
                        <m:sub>
                          <m:r>
                            <m:rPr>
                              <m:sty m:val="p"/>
                            </m:rPr>
                            <a:rPr lang="zh-CN" altLang="en-US" sz="1200">
                              <a:solidFill>
                                <a:schemeClr val="tx1"/>
                              </a:solidFill>
                              <a:latin typeface="Cambria Math" panose="02040503050406030204" pitchFamily="18" charset="0"/>
                            </a:rPr>
                            <m:t>I</m:t>
                          </m:r>
                        </m:sub>
                      </m:sSub>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D870C7CF-B5E7-F0A5-4456-7096F23BE288}"/>
                    </a:ext>
                  </a:extLst>
                </p:cNvPr>
                <p:cNvSpPr txBox="1">
                  <a:spLocks noRot="1" noChangeAspect="1" noMove="1" noResize="1" noEditPoints="1" noAdjustHandles="1" noChangeArrowheads="1" noChangeShapeType="1" noTextEdit="1"/>
                </p:cNvSpPr>
                <p:nvPr/>
              </p:nvSpPr>
              <p:spPr>
                <a:xfrm>
                  <a:off x="10053665" y="2983694"/>
                  <a:ext cx="2014369" cy="347447"/>
                </a:xfrm>
                <a:prstGeom prst="rect">
                  <a:avLst/>
                </a:prstGeom>
                <a:blipFill>
                  <a:blip r:embed="rId7"/>
                  <a:stretch>
                    <a:fillRect t="-2083" b="-10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52A8BEF-4DB5-C665-BDB7-F06408E42B4A}"/>
                    </a:ext>
                  </a:extLst>
                </p:cNvPr>
                <p:cNvSpPr txBox="1"/>
                <p:nvPr/>
              </p:nvSpPr>
              <p:spPr>
                <a:xfrm>
                  <a:off x="10094903" y="5112923"/>
                  <a:ext cx="2014369" cy="347447"/>
                </a:xfrm>
                <a:prstGeom prst="rect">
                  <a:avLst/>
                </a:prstGeom>
                <a:noFill/>
              </p:spPr>
              <p:txBody>
                <a:bodyPr wrap="square">
                  <a:spAutoFit/>
                </a:bodyPr>
                <a:lstStyle/>
                <a:p>
                  <a:pPr algn="ctr"/>
                  <a14:m>
                    <m:oMath xmlns:m="http://schemas.openxmlformats.org/officeDocument/2006/math">
                      <m:sSub>
                        <m:sSubPr>
                          <m:ctrlPr>
                            <a:rPr lang="zh-CN" altLang="en-US" sz="1200" i="1" smtClean="0">
                              <a:solidFill>
                                <a:schemeClr val="tx1"/>
                              </a:solidFill>
                              <a:latin typeface="Cambria Math" panose="02040503050406030204" pitchFamily="18" charset="0"/>
                            </a:rPr>
                          </m:ctrlPr>
                        </m:sSubPr>
                        <m:e>
                          <m:r>
                            <m:rPr>
                              <m:sty m:val="p"/>
                            </m:rPr>
                            <a:rPr lang="en-US" altLang="zh-CN" sz="1200" b="0" i="0" smtClean="0">
                              <a:solidFill>
                                <a:schemeClr val="tx1"/>
                              </a:solidFill>
                              <a:latin typeface="Cambria Math" panose="02040503050406030204" pitchFamily="18" charset="0"/>
                            </a:rPr>
                            <m:t>h</m:t>
                          </m:r>
                        </m:e>
                        <m:sub>
                          <m:r>
                            <m:rPr>
                              <m:sty m:val="p"/>
                            </m:rPr>
                            <a:rPr lang="en-US" altLang="zh-CN" sz="1200" b="0" i="0" smtClean="0">
                              <a:solidFill>
                                <a:schemeClr val="tx1"/>
                              </a:solidFill>
                              <a:latin typeface="Cambria Math" panose="02040503050406030204" pitchFamily="18" charset="0"/>
                            </a:rPr>
                            <m:t>real</m:t>
                          </m:r>
                        </m:sub>
                      </m:sSub>
                      <m:sSub>
                        <m:sSubPr>
                          <m:ctrlPr>
                            <a:rPr lang="zh-CN" altLang="en-US" sz="1200" i="1">
                              <a:solidFill>
                                <a:schemeClr val="tx1"/>
                              </a:solidFill>
                              <a:latin typeface="Cambria Math" panose="02040503050406030204" pitchFamily="18" charset="0"/>
                            </a:rPr>
                          </m:ctrlPr>
                        </m:sSubPr>
                        <m:e>
                          <m:r>
                            <m:rPr>
                              <m:sty m:val="p"/>
                            </m:rPr>
                            <a:rPr lang="zh-CN" altLang="en-US" sz="1200" i="0">
                              <a:solidFill>
                                <a:schemeClr val="tx1"/>
                              </a:solidFill>
                              <a:latin typeface="Cambria Math" panose="02040503050406030204" pitchFamily="18" charset="0"/>
                            </a:rPr>
                            <m:t>K</m:t>
                          </m:r>
                        </m:e>
                        <m:sub>
                          <m:r>
                            <m:rPr>
                              <m:sty m:val="p"/>
                            </m:rPr>
                            <a:rPr lang="en-US" altLang="zh-CN" sz="1200" b="0" i="0" smtClean="0">
                              <a:solidFill>
                                <a:schemeClr val="tx1"/>
                              </a:solidFill>
                              <a:latin typeface="Cambria Math" panose="02040503050406030204" pitchFamily="18" charset="0"/>
                            </a:rPr>
                            <m:t>R</m:t>
                          </m:r>
                        </m:sub>
                      </m:sSub>
                    </m:oMath>
                  </a14:m>
                  <a:r>
                    <a:rPr lang="en-US" altLang="zh-CN" sz="1200" dirty="0">
                      <a:solidFill>
                        <a:schemeClr val="tx1"/>
                      </a:solidFill>
                      <a:latin typeface="Times New Roman" panose="02020603050405020304" pitchFamily="18" charset="0"/>
                      <a:cs typeface="Times New Roman" panose="02020603050405020304" pitchFamily="18" charset="0"/>
                    </a:rPr>
                    <a:t> - </a:t>
                  </a:r>
                  <a14:m>
                    <m:oMath xmlns:m="http://schemas.openxmlformats.org/officeDocument/2006/math">
                      <m:sSub>
                        <m:sSubPr>
                          <m:ctrlPr>
                            <a:rPr lang="zh-CN" altLang="en-US" sz="1200" i="1">
                              <a:solidFill>
                                <a:schemeClr val="tx1"/>
                              </a:solidFill>
                              <a:latin typeface="Cambria Math" panose="02040503050406030204" pitchFamily="18" charset="0"/>
                            </a:rPr>
                          </m:ctrlPr>
                        </m:sSubPr>
                        <m:e>
                          <m:r>
                            <m:rPr>
                              <m:sty m:val="p"/>
                            </m:rPr>
                            <a:rPr lang="en-US" altLang="zh-CN" sz="1200" b="0" i="0" smtClean="0">
                              <a:solidFill>
                                <a:schemeClr val="tx1"/>
                              </a:solidFill>
                              <a:latin typeface="Cambria Math" panose="02040503050406030204" pitchFamily="18" charset="0"/>
                            </a:rPr>
                            <m:t>h</m:t>
                          </m:r>
                        </m:e>
                        <m:sub>
                          <m:r>
                            <m:rPr>
                              <m:sty m:val="p"/>
                            </m:rPr>
                            <a:rPr lang="en-US" altLang="zh-CN" sz="1200" b="0" i="0" smtClean="0">
                              <a:solidFill>
                                <a:schemeClr val="tx1"/>
                              </a:solidFill>
                              <a:latin typeface="Cambria Math" panose="02040503050406030204" pitchFamily="18" charset="0"/>
                            </a:rPr>
                            <m:t>imag</m:t>
                          </m:r>
                        </m:sub>
                      </m:sSub>
                      <m:sSub>
                        <m:sSubPr>
                          <m:ctrlPr>
                            <a:rPr lang="zh-CN" altLang="en-US" sz="1200" i="1">
                              <a:solidFill>
                                <a:schemeClr val="tx1"/>
                              </a:solidFill>
                              <a:latin typeface="Cambria Math" panose="02040503050406030204" pitchFamily="18" charset="0"/>
                            </a:rPr>
                          </m:ctrlPr>
                        </m:sSubPr>
                        <m:e>
                          <m:r>
                            <m:rPr>
                              <m:sty m:val="p"/>
                            </m:rPr>
                            <a:rPr lang="zh-CN" altLang="en-US" sz="1200">
                              <a:solidFill>
                                <a:schemeClr val="tx1"/>
                              </a:solidFill>
                              <a:latin typeface="Cambria Math" panose="02040503050406030204" pitchFamily="18" charset="0"/>
                            </a:rPr>
                            <m:t>K</m:t>
                          </m:r>
                        </m:e>
                        <m:sub>
                          <m:r>
                            <m:rPr>
                              <m:sty m:val="p"/>
                            </m:rPr>
                            <a:rPr lang="zh-CN" altLang="en-US" sz="1200">
                              <a:solidFill>
                                <a:schemeClr val="tx1"/>
                              </a:solidFill>
                              <a:latin typeface="Cambria Math" panose="02040503050406030204" pitchFamily="18" charset="0"/>
                            </a:rPr>
                            <m:t>I</m:t>
                          </m:r>
                        </m:sub>
                      </m:sSub>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352A8BEF-4DB5-C665-BDB7-F06408E42B4A}"/>
                    </a:ext>
                  </a:extLst>
                </p:cNvPr>
                <p:cNvSpPr txBox="1">
                  <a:spLocks noRot="1" noChangeAspect="1" noMove="1" noResize="1" noEditPoints="1" noAdjustHandles="1" noChangeArrowheads="1" noChangeShapeType="1" noTextEdit="1"/>
                </p:cNvSpPr>
                <p:nvPr/>
              </p:nvSpPr>
              <p:spPr>
                <a:xfrm>
                  <a:off x="10094903" y="5112923"/>
                  <a:ext cx="2014369" cy="347447"/>
                </a:xfrm>
                <a:prstGeom prst="rect">
                  <a:avLst/>
                </a:prstGeom>
                <a:blipFill>
                  <a:blip r:embed="rId8"/>
                  <a:stretch>
                    <a:fillRect t="-2083" b="-10417"/>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359093CB-1595-60F6-8B71-F7459C445BCA}"/>
                </a:ext>
              </a:extLst>
            </p:cNvPr>
            <p:cNvGrpSpPr/>
            <p:nvPr/>
          </p:nvGrpSpPr>
          <p:grpSpPr>
            <a:xfrm>
              <a:off x="3350646" y="1935992"/>
              <a:ext cx="6646409" cy="4526454"/>
              <a:chOff x="3350646" y="1935992"/>
              <a:chExt cx="6646409" cy="4526454"/>
            </a:xfrm>
          </p:grpSpPr>
          <p:sp>
            <p:nvSpPr>
              <p:cNvPr id="41" name="矩形: 圆角 40">
                <a:extLst>
                  <a:ext uri="{FF2B5EF4-FFF2-40B4-BE49-F238E27FC236}">
                    <a16:creationId xmlns:a16="http://schemas.microsoft.com/office/drawing/2014/main" id="{83D24568-7582-3B79-8C5A-7D97719F3FDA}"/>
                  </a:ext>
                </a:extLst>
              </p:cNvPr>
              <p:cNvSpPr/>
              <p:nvPr/>
            </p:nvSpPr>
            <p:spPr>
              <a:xfrm>
                <a:off x="3350646" y="1935992"/>
                <a:ext cx="5829712" cy="452645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1874AE51-8595-AABE-C8CF-EDBEBF4A8DA3}"/>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79549" y="2628299"/>
                <a:ext cx="990549" cy="990549"/>
              </a:xfrm>
              <a:prstGeom prst="rect">
                <a:avLst/>
              </a:prstGeom>
            </p:spPr>
          </p:pic>
          <p:pic>
            <p:nvPicPr>
              <p:cNvPr id="43" name="图片 42">
                <a:extLst>
                  <a:ext uri="{FF2B5EF4-FFF2-40B4-BE49-F238E27FC236}">
                    <a16:creationId xmlns:a16="http://schemas.microsoft.com/office/drawing/2014/main" id="{1B32A04F-F071-0158-FBC4-215A6BC58F58}"/>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31949" y="2780699"/>
                <a:ext cx="990549" cy="990549"/>
              </a:xfrm>
              <a:prstGeom prst="rect">
                <a:avLst/>
              </a:prstGeom>
            </p:spPr>
          </p:pic>
          <p:pic>
            <p:nvPicPr>
              <p:cNvPr id="44" name="图片 43">
                <a:extLst>
                  <a:ext uri="{FF2B5EF4-FFF2-40B4-BE49-F238E27FC236}">
                    <a16:creationId xmlns:a16="http://schemas.microsoft.com/office/drawing/2014/main" id="{97C6A4D6-023F-3AE0-D2E4-91DEF60CBE0D}"/>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84349" y="2933099"/>
                <a:ext cx="990549" cy="990549"/>
              </a:xfrm>
              <a:prstGeom prst="rect">
                <a:avLst/>
              </a:prstGeom>
            </p:spPr>
          </p:pic>
          <p:pic>
            <p:nvPicPr>
              <p:cNvPr id="45" name="图片 44">
                <a:extLst>
                  <a:ext uri="{FF2B5EF4-FFF2-40B4-BE49-F238E27FC236}">
                    <a16:creationId xmlns:a16="http://schemas.microsoft.com/office/drawing/2014/main" id="{AB201005-CB67-D832-1C24-A75ABD7A32A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31949" y="2780699"/>
                <a:ext cx="990549" cy="990549"/>
              </a:xfrm>
              <a:prstGeom prst="rect">
                <a:avLst/>
              </a:prstGeom>
            </p:spPr>
          </p:pic>
          <p:pic>
            <p:nvPicPr>
              <p:cNvPr id="46" name="图片 45">
                <a:extLst>
                  <a:ext uri="{FF2B5EF4-FFF2-40B4-BE49-F238E27FC236}">
                    <a16:creationId xmlns:a16="http://schemas.microsoft.com/office/drawing/2014/main" id="{13B2892F-F39F-20A9-F053-C1E4708FEAE6}"/>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84349" y="2933099"/>
                <a:ext cx="990549" cy="990549"/>
              </a:xfrm>
              <a:prstGeom prst="rect">
                <a:avLst/>
              </a:prstGeom>
            </p:spPr>
          </p:pic>
          <p:pic>
            <p:nvPicPr>
              <p:cNvPr id="47" name="图片 46">
                <a:extLst>
                  <a:ext uri="{FF2B5EF4-FFF2-40B4-BE49-F238E27FC236}">
                    <a16:creationId xmlns:a16="http://schemas.microsoft.com/office/drawing/2014/main" id="{7E522965-E577-99DC-979F-1F944F1B914E}"/>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06524" y="2639775"/>
                <a:ext cx="990549" cy="990549"/>
              </a:xfrm>
              <a:prstGeom prst="rect">
                <a:avLst/>
              </a:prstGeom>
            </p:spPr>
          </p:pic>
          <p:pic>
            <p:nvPicPr>
              <p:cNvPr id="48" name="图片 47">
                <a:extLst>
                  <a:ext uri="{FF2B5EF4-FFF2-40B4-BE49-F238E27FC236}">
                    <a16:creationId xmlns:a16="http://schemas.microsoft.com/office/drawing/2014/main" id="{828805EC-934E-6914-7CEC-3CF1745CC43E}"/>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58924" y="2792175"/>
                <a:ext cx="990549" cy="990549"/>
              </a:xfrm>
              <a:prstGeom prst="rect">
                <a:avLst/>
              </a:prstGeom>
            </p:spPr>
          </p:pic>
          <p:pic>
            <p:nvPicPr>
              <p:cNvPr id="49" name="图片 48">
                <a:extLst>
                  <a:ext uri="{FF2B5EF4-FFF2-40B4-BE49-F238E27FC236}">
                    <a16:creationId xmlns:a16="http://schemas.microsoft.com/office/drawing/2014/main" id="{B0FF8397-E58D-5598-4966-D263BF3BD5A5}"/>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11324" y="2944575"/>
                <a:ext cx="990549" cy="990549"/>
              </a:xfrm>
              <a:prstGeom prst="rect">
                <a:avLst/>
              </a:prstGeom>
            </p:spPr>
          </p:pic>
          <p:pic>
            <p:nvPicPr>
              <p:cNvPr id="50" name="图片 49">
                <a:extLst>
                  <a:ext uri="{FF2B5EF4-FFF2-40B4-BE49-F238E27FC236}">
                    <a16:creationId xmlns:a16="http://schemas.microsoft.com/office/drawing/2014/main" id="{A4561E5F-55EA-C3B8-A63B-FE9F5C73C4A9}"/>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803435" y="4642563"/>
                <a:ext cx="990549" cy="990549"/>
              </a:xfrm>
              <a:prstGeom prst="rect">
                <a:avLst/>
              </a:prstGeom>
            </p:spPr>
          </p:pic>
          <p:pic>
            <p:nvPicPr>
              <p:cNvPr id="51" name="图片 50">
                <a:extLst>
                  <a:ext uri="{FF2B5EF4-FFF2-40B4-BE49-F238E27FC236}">
                    <a16:creationId xmlns:a16="http://schemas.microsoft.com/office/drawing/2014/main" id="{28CD931B-6C1A-321C-5E63-5FCB786258D3}"/>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835" y="4794963"/>
                <a:ext cx="990549" cy="990549"/>
              </a:xfrm>
              <a:prstGeom prst="rect">
                <a:avLst/>
              </a:prstGeom>
            </p:spPr>
          </p:pic>
          <p:pic>
            <p:nvPicPr>
              <p:cNvPr id="52" name="图片 51">
                <a:extLst>
                  <a:ext uri="{FF2B5EF4-FFF2-40B4-BE49-F238E27FC236}">
                    <a16:creationId xmlns:a16="http://schemas.microsoft.com/office/drawing/2014/main" id="{A18ACD62-BB79-F92B-B259-6F6EB41AFCEA}"/>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08235" y="4947363"/>
                <a:ext cx="990549" cy="990549"/>
              </a:xfrm>
              <a:prstGeom prst="rect">
                <a:avLst/>
              </a:prstGeom>
            </p:spPr>
          </p:pic>
          <p:pic>
            <p:nvPicPr>
              <p:cNvPr id="53" name="图片 52">
                <a:extLst>
                  <a:ext uri="{FF2B5EF4-FFF2-40B4-BE49-F238E27FC236}">
                    <a16:creationId xmlns:a16="http://schemas.microsoft.com/office/drawing/2014/main" id="{26015E12-F663-7AF0-AECF-35855D5FA66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55835" y="4794963"/>
                <a:ext cx="990549" cy="990549"/>
              </a:xfrm>
              <a:prstGeom prst="rect">
                <a:avLst/>
              </a:prstGeom>
            </p:spPr>
          </p:pic>
          <p:pic>
            <p:nvPicPr>
              <p:cNvPr id="54" name="图片 53">
                <a:extLst>
                  <a:ext uri="{FF2B5EF4-FFF2-40B4-BE49-F238E27FC236}">
                    <a16:creationId xmlns:a16="http://schemas.microsoft.com/office/drawing/2014/main" id="{F327D7D0-06C1-E218-F5A8-87E1DD733BD2}"/>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108235" y="4947363"/>
                <a:ext cx="990549" cy="990549"/>
              </a:xfrm>
              <a:prstGeom prst="rect">
                <a:avLst/>
              </a:prstGeom>
            </p:spPr>
          </p:pic>
          <p:pic>
            <p:nvPicPr>
              <p:cNvPr id="55" name="图片 54">
                <a:extLst>
                  <a:ext uri="{FF2B5EF4-FFF2-40B4-BE49-F238E27FC236}">
                    <a16:creationId xmlns:a16="http://schemas.microsoft.com/office/drawing/2014/main" id="{45C1A7D7-E49B-CB1B-5A10-58E4DF5EF204}"/>
                  </a:ext>
                </a:extLst>
              </p:cNvPr>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27298" y="2951110"/>
                <a:ext cx="757855" cy="757855"/>
              </a:xfrm>
              <a:prstGeom prst="rect">
                <a:avLst/>
              </a:prstGeom>
            </p:spPr>
          </p:pic>
          <p:pic>
            <p:nvPicPr>
              <p:cNvPr id="56" name="图片 55">
                <a:extLst>
                  <a:ext uri="{FF2B5EF4-FFF2-40B4-BE49-F238E27FC236}">
                    <a16:creationId xmlns:a16="http://schemas.microsoft.com/office/drawing/2014/main" id="{82591E13-58F2-36A5-7808-A3610ABDAD55}"/>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248846" y="4976942"/>
                <a:ext cx="757855" cy="757855"/>
              </a:xfrm>
              <a:prstGeom prst="rect">
                <a:avLst/>
              </a:prstGeom>
            </p:spPr>
          </p:pic>
          <p:pic>
            <p:nvPicPr>
              <p:cNvPr id="57" name="图片 56">
                <a:extLst>
                  <a:ext uri="{FF2B5EF4-FFF2-40B4-BE49-F238E27FC236}">
                    <a16:creationId xmlns:a16="http://schemas.microsoft.com/office/drawing/2014/main" id="{3E4372D6-07BB-FC96-9A8A-C569FEB39D4C}"/>
                  </a:ext>
                </a:extLst>
              </p:cNvPr>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057788" y="2951110"/>
                <a:ext cx="757855" cy="757855"/>
              </a:xfrm>
              <a:prstGeom prst="rect">
                <a:avLst/>
              </a:prstGeom>
            </p:spPr>
          </p:pic>
          <p:pic>
            <p:nvPicPr>
              <p:cNvPr id="58" name="图片 57">
                <a:extLst>
                  <a:ext uri="{FF2B5EF4-FFF2-40B4-BE49-F238E27FC236}">
                    <a16:creationId xmlns:a16="http://schemas.microsoft.com/office/drawing/2014/main" id="{679EFE45-6FFB-8312-BB5D-8677D7372BDE}"/>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065165" y="4976942"/>
                <a:ext cx="757855" cy="757855"/>
              </a:xfrm>
              <a:prstGeom prst="rect">
                <a:avLst/>
              </a:prstGeom>
            </p:spPr>
          </p:pic>
          <p:pic>
            <p:nvPicPr>
              <p:cNvPr id="59" name="图片 58">
                <a:extLst>
                  <a:ext uri="{FF2B5EF4-FFF2-40B4-BE49-F238E27FC236}">
                    <a16:creationId xmlns:a16="http://schemas.microsoft.com/office/drawing/2014/main" id="{F23D0344-955D-0C49-CA76-B4737D257318}"/>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44764" y="4642563"/>
                <a:ext cx="990549" cy="990549"/>
              </a:xfrm>
              <a:prstGeom prst="rect">
                <a:avLst/>
              </a:prstGeom>
            </p:spPr>
          </p:pic>
          <p:pic>
            <p:nvPicPr>
              <p:cNvPr id="60" name="图片 59">
                <a:extLst>
                  <a:ext uri="{FF2B5EF4-FFF2-40B4-BE49-F238E27FC236}">
                    <a16:creationId xmlns:a16="http://schemas.microsoft.com/office/drawing/2014/main" id="{C398100B-1A21-66EF-E2B9-C0E88E8D3B07}"/>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97164" y="4794963"/>
                <a:ext cx="990549" cy="990549"/>
              </a:xfrm>
              <a:prstGeom prst="rect">
                <a:avLst/>
              </a:prstGeom>
            </p:spPr>
          </p:pic>
          <p:pic>
            <p:nvPicPr>
              <p:cNvPr id="61" name="图片 60">
                <a:extLst>
                  <a:ext uri="{FF2B5EF4-FFF2-40B4-BE49-F238E27FC236}">
                    <a16:creationId xmlns:a16="http://schemas.microsoft.com/office/drawing/2014/main" id="{8D41B604-ED9A-75FB-0EBB-B7F1C4803759}"/>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18700" y="4947363"/>
                <a:ext cx="990549" cy="990549"/>
              </a:xfrm>
              <a:prstGeom prst="rect">
                <a:avLst/>
              </a:prstGeom>
            </p:spPr>
          </p:pic>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B0BFBEDB-2203-C98D-5ABE-3E2196D65A85}"/>
                      </a:ext>
                    </a:extLst>
                  </p:cNvPr>
                  <p:cNvSpPr txBox="1"/>
                  <p:nvPr/>
                </p:nvSpPr>
                <p:spPr>
                  <a:xfrm>
                    <a:off x="5012770" y="3148046"/>
                    <a:ext cx="3109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smtClean="0">
                              <a:latin typeface="Cambria Math" panose="02040503050406030204" pitchFamily="18" charset="0"/>
                            </a:rPr>
                            <m:t>∗</m:t>
                          </m:r>
                        </m:oMath>
                      </m:oMathPara>
                    </a14:m>
                    <a:endParaRPr lang="zh-CN" altLang="en-US" sz="3200" dirty="0"/>
                  </a:p>
                </p:txBody>
              </p:sp>
            </mc:Choice>
            <mc:Fallback xmlns="">
              <p:sp>
                <p:nvSpPr>
                  <p:cNvPr id="70" name="文本框 69">
                    <a:extLst>
                      <a:ext uri="{FF2B5EF4-FFF2-40B4-BE49-F238E27FC236}">
                        <a16:creationId xmlns:a16="http://schemas.microsoft.com/office/drawing/2014/main" id="{B0BFBEDB-2203-C98D-5ABE-3E2196D65A85}"/>
                      </a:ext>
                    </a:extLst>
                  </p:cNvPr>
                  <p:cNvSpPr txBox="1">
                    <a:spLocks noRot="1" noChangeAspect="1" noMove="1" noResize="1" noEditPoints="1" noAdjustHandles="1" noChangeArrowheads="1" noChangeShapeType="1" noTextEdit="1"/>
                  </p:cNvSpPr>
                  <p:nvPr/>
                </p:nvSpPr>
                <p:spPr>
                  <a:xfrm>
                    <a:off x="5012770" y="3148046"/>
                    <a:ext cx="310983" cy="49244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F3C80E19-6B85-FF07-2018-71451E46CB20}"/>
                      </a:ext>
                    </a:extLst>
                  </p:cNvPr>
                  <p:cNvSpPr txBox="1"/>
                  <p:nvPr/>
                </p:nvSpPr>
                <p:spPr>
                  <a:xfrm>
                    <a:off x="7823253" y="3148046"/>
                    <a:ext cx="3109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smtClean="0">
                              <a:latin typeface="Cambria Math" panose="02040503050406030204" pitchFamily="18" charset="0"/>
                            </a:rPr>
                            <m:t>∗</m:t>
                          </m:r>
                        </m:oMath>
                      </m:oMathPara>
                    </a14:m>
                    <a:endParaRPr lang="zh-CN" altLang="en-US" sz="3200" dirty="0"/>
                  </a:p>
                </p:txBody>
              </p:sp>
            </mc:Choice>
            <mc:Fallback xmlns="">
              <p:sp>
                <p:nvSpPr>
                  <p:cNvPr id="71" name="文本框 70">
                    <a:extLst>
                      <a:ext uri="{FF2B5EF4-FFF2-40B4-BE49-F238E27FC236}">
                        <a16:creationId xmlns:a16="http://schemas.microsoft.com/office/drawing/2014/main" id="{F3C80E19-6B85-FF07-2018-71451E46CB20}"/>
                      </a:ext>
                    </a:extLst>
                  </p:cNvPr>
                  <p:cNvSpPr txBox="1">
                    <a:spLocks noRot="1" noChangeAspect="1" noMove="1" noResize="1" noEditPoints="1" noAdjustHandles="1" noChangeArrowheads="1" noChangeShapeType="1" noTextEdit="1"/>
                  </p:cNvSpPr>
                  <p:nvPr/>
                </p:nvSpPr>
                <p:spPr>
                  <a:xfrm>
                    <a:off x="7823253" y="3148046"/>
                    <a:ext cx="310983" cy="49244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3AE79B3-23AF-6F4B-01D0-E00495588F09}"/>
                      </a:ext>
                    </a:extLst>
                  </p:cNvPr>
                  <p:cNvSpPr txBox="1"/>
                  <p:nvPr/>
                </p:nvSpPr>
                <p:spPr>
                  <a:xfrm>
                    <a:off x="5020147" y="5140669"/>
                    <a:ext cx="3109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smtClean="0">
                              <a:latin typeface="Cambria Math" panose="02040503050406030204" pitchFamily="18" charset="0"/>
                            </a:rPr>
                            <m:t>∗</m:t>
                          </m:r>
                        </m:oMath>
                      </m:oMathPara>
                    </a14:m>
                    <a:endParaRPr lang="zh-CN" altLang="en-US" sz="3200" dirty="0"/>
                  </a:p>
                </p:txBody>
              </p:sp>
            </mc:Choice>
            <mc:Fallback xmlns="">
              <p:sp>
                <p:nvSpPr>
                  <p:cNvPr id="72" name="文本框 71">
                    <a:extLst>
                      <a:ext uri="{FF2B5EF4-FFF2-40B4-BE49-F238E27FC236}">
                        <a16:creationId xmlns:a16="http://schemas.microsoft.com/office/drawing/2014/main" id="{63AE79B3-23AF-6F4B-01D0-E00495588F09}"/>
                      </a:ext>
                    </a:extLst>
                  </p:cNvPr>
                  <p:cNvSpPr txBox="1">
                    <a:spLocks noRot="1" noChangeAspect="1" noMove="1" noResize="1" noEditPoints="1" noAdjustHandles="1" noChangeArrowheads="1" noChangeShapeType="1" noTextEdit="1"/>
                  </p:cNvSpPr>
                  <p:nvPr/>
                </p:nvSpPr>
                <p:spPr>
                  <a:xfrm>
                    <a:off x="5020147" y="5140669"/>
                    <a:ext cx="310983" cy="49244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E7F2F851-E106-B193-CC21-54717B5C9677}"/>
                      </a:ext>
                    </a:extLst>
                  </p:cNvPr>
                  <p:cNvSpPr txBox="1"/>
                  <p:nvPr/>
                </p:nvSpPr>
                <p:spPr>
                  <a:xfrm>
                    <a:off x="7830630" y="5140669"/>
                    <a:ext cx="3109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3200" smtClean="0">
                              <a:latin typeface="Cambria Math" panose="02040503050406030204" pitchFamily="18" charset="0"/>
                            </a:rPr>
                            <m:t>∗</m:t>
                          </m:r>
                        </m:oMath>
                      </m:oMathPara>
                    </a14:m>
                    <a:endParaRPr lang="zh-CN" altLang="en-US" sz="3200" dirty="0"/>
                  </a:p>
                </p:txBody>
              </p:sp>
            </mc:Choice>
            <mc:Fallback xmlns="">
              <p:sp>
                <p:nvSpPr>
                  <p:cNvPr id="73" name="文本框 72">
                    <a:extLst>
                      <a:ext uri="{FF2B5EF4-FFF2-40B4-BE49-F238E27FC236}">
                        <a16:creationId xmlns:a16="http://schemas.microsoft.com/office/drawing/2014/main" id="{E7F2F851-E106-B193-CC21-54717B5C9677}"/>
                      </a:ext>
                    </a:extLst>
                  </p:cNvPr>
                  <p:cNvSpPr txBox="1">
                    <a:spLocks noRot="1" noChangeAspect="1" noMove="1" noResize="1" noEditPoints="1" noAdjustHandles="1" noChangeArrowheads="1" noChangeShapeType="1" noTextEdit="1"/>
                  </p:cNvSpPr>
                  <p:nvPr/>
                </p:nvSpPr>
                <p:spPr>
                  <a:xfrm>
                    <a:off x="7830630" y="5140669"/>
                    <a:ext cx="310983" cy="492443"/>
                  </a:xfrm>
                  <a:prstGeom prst="rect">
                    <a:avLst/>
                  </a:prstGeom>
                  <a:blipFill>
                    <a:blip r:embed="rId12"/>
                    <a:stretch>
                      <a:fillRect/>
                    </a:stretch>
                  </a:blipFill>
                </p:spPr>
                <p:txBody>
                  <a:bodyPr/>
                  <a:lstStyle/>
                  <a:p>
                    <a:r>
                      <a:rPr lang="zh-CN" altLang="en-US">
                        <a:noFill/>
                      </a:rPr>
                      <a:t> </a:t>
                    </a:r>
                  </a:p>
                </p:txBody>
              </p:sp>
            </mc:Fallback>
          </mc:AlternateContent>
          <p:sp>
            <p:nvSpPr>
              <p:cNvPr id="78" name="箭头: 右 77">
                <a:extLst>
                  <a:ext uri="{FF2B5EF4-FFF2-40B4-BE49-F238E27FC236}">
                    <a16:creationId xmlns:a16="http://schemas.microsoft.com/office/drawing/2014/main" id="{13C50AE6-2F10-C740-3D97-B64B0606FAEF}"/>
                  </a:ext>
                </a:extLst>
              </p:cNvPr>
              <p:cNvSpPr/>
              <p:nvPr/>
            </p:nvSpPr>
            <p:spPr>
              <a:xfrm>
                <a:off x="9426493" y="4023249"/>
                <a:ext cx="570562" cy="422357"/>
              </a:xfrm>
              <a:prstGeom prst="rightArrow">
                <a:avLst/>
              </a:prstGeom>
              <a:solidFill>
                <a:srgbClr val="A2BDD6"/>
              </a:solidFill>
              <a:ln>
                <a:solidFill>
                  <a:srgbClr val="A2BD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5605014-3961-F604-26B4-C6FDE059CA4D}"/>
                      </a:ext>
                    </a:extLst>
                  </p:cNvPr>
                  <p:cNvSpPr txBox="1"/>
                  <p:nvPr/>
                </p:nvSpPr>
                <p:spPr>
                  <a:xfrm>
                    <a:off x="4556685" y="2331545"/>
                    <a:ext cx="788508" cy="34744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zh-CN" altLang="en-US" sz="1200" i="1" smtClean="0">
                                  <a:solidFill>
                                    <a:schemeClr val="tx1"/>
                                  </a:solidFill>
                                  <a:latin typeface="Cambria Math" panose="02040503050406030204" pitchFamily="18" charset="0"/>
                                </a:rPr>
                              </m:ctrlPr>
                            </m:sSubPr>
                            <m:e>
                              <m:r>
                                <m:rPr>
                                  <m:sty m:val="p"/>
                                </m:rPr>
                                <a:rPr lang="en-US" altLang="zh-CN" sz="1200" b="0" i="0" smtClean="0">
                                  <a:solidFill>
                                    <a:schemeClr val="tx1"/>
                                  </a:solidFill>
                                  <a:latin typeface="Cambria Math" panose="02040503050406030204" pitchFamily="18" charset="0"/>
                                </a:rPr>
                                <m:t>h</m:t>
                              </m:r>
                            </m:e>
                            <m:sub>
                              <m:r>
                                <m:rPr>
                                  <m:sty m:val="p"/>
                                </m:rPr>
                                <a:rPr lang="en-US" altLang="zh-CN" sz="1200" b="0" i="0" smtClean="0">
                                  <a:solidFill>
                                    <a:schemeClr val="tx1"/>
                                  </a:solidFill>
                                  <a:latin typeface="Cambria Math" panose="02040503050406030204" pitchFamily="18" charset="0"/>
                                </a:rPr>
                                <m:t>imag</m:t>
                              </m:r>
                            </m:sub>
                          </m:sSub>
                          <m:sSub>
                            <m:sSubPr>
                              <m:ctrlPr>
                                <a:rPr lang="zh-CN" altLang="en-US" sz="1200" i="1">
                                  <a:solidFill>
                                    <a:srgbClr val="836967"/>
                                  </a:solidFill>
                                  <a:latin typeface="Cambria Math" panose="02040503050406030204" pitchFamily="18" charset="0"/>
                                </a:rPr>
                              </m:ctrlPr>
                            </m:sSubPr>
                            <m:e>
                              <m:r>
                                <m:rPr>
                                  <m:sty m:val="p"/>
                                </m:rPr>
                                <a:rPr lang="zh-CN" altLang="en-US" sz="1200" i="0">
                                  <a:latin typeface="Cambria Math" panose="02040503050406030204" pitchFamily="18" charset="0"/>
                                </a:rPr>
                                <m:t>K</m:t>
                              </m:r>
                            </m:e>
                            <m:sub>
                              <m:r>
                                <m:rPr>
                                  <m:sty m:val="p"/>
                                </m:rPr>
                                <a:rPr lang="zh-CN" altLang="en-US" sz="1200" i="0">
                                  <a:latin typeface="Cambria Math" panose="02040503050406030204" pitchFamily="18" charset="0"/>
                                </a:rPr>
                                <m:t>I</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D5605014-3961-F604-26B4-C6FDE059CA4D}"/>
                      </a:ext>
                    </a:extLst>
                  </p:cNvPr>
                  <p:cNvSpPr txBox="1">
                    <a:spLocks noRot="1" noChangeAspect="1" noMove="1" noResize="1" noEditPoints="1" noAdjustHandles="1" noChangeArrowheads="1" noChangeShapeType="1" noTextEdit="1"/>
                  </p:cNvSpPr>
                  <p:nvPr/>
                </p:nvSpPr>
                <p:spPr>
                  <a:xfrm>
                    <a:off x="4556685" y="2331545"/>
                    <a:ext cx="788508" cy="347447"/>
                  </a:xfrm>
                  <a:prstGeom prst="rect">
                    <a:avLst/>
                  </a:prstGeom>
                  <a:blipFill>
                    <a:blip r:embed="rId13"/>
                    <a:stretch>
                      <a:fillRect b="-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D4429DE-6B1C-B17C-3013-0C56CFA35335}"/>
                      </a:ext>
                    </a:extLst>
                  </p:cNvPr>
                  <p:cNvSpPr txBox="1"/>
                  <p:nvPr/>
                </p:nvSpPr>
                <p:spPr>
                  <a:xfrm>
                    <a:off x="7221360" y="2368059"/>
                    <a:ext cx="788508" cy="32679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zh-CN" altLang="en-US" sz="1200" i="1" smtClean="0">
                                  <a:solidFill>
                                    <a:schemeClr val="tx1"/>
                                  </a:solidFill>
                                  <a:latin typeface="Cambria Math" panose="02040503050406030204" pitchFamily="18" charset="0"/>
                                </a:rPr>
                              </m:ctrlPr>
                            </m:sSubPr>
                            <m:e>
                              <m:r>
                                <m:rPr>
                                  <m:sty m:val="p"/>
                                </m:rPr>
                                <a:rPr lang="en-US" altLang="zh-CN" sz="1200" b="0" i="0" smtClean="0">
                                  <a:solidFill>
                                    <a:schemeClr val="tx1"/>
                                  </a:solidFill>
                                  <a:latin typeface="Cambria Math" panose="02040503050406030204" pitchFamily="18" charset="0"/>
                                </a:rPr>
                                <m:t>h</m:t>
                              </m:r>
                            </m:e>
                            <m:sub>
                              <m:r>
                                <m:rPr>
                                  <m:sty m:val="p"/>
                                </m:rPr>
                                <a:rPr lang="en-US" altLang="zh-CN" sz="1200" b="0" i="0" smtClean="0">
                                  <a:solidFill>
                                    <a:schemeClr val="tx1"/>
                                  </a:solidFill>
                                  <a:latin typeface="Cambria Math" panose="02040503050406030204" pitchFamily="18" charset="0"/>
                                </a:rPr>
                                <m:t>real</m:t>
                              </m:r>
                            </m:sub>
                          </m:sSub>
                          <m:sSub>
                            <m:sSubPr>
                              <m:ctrlPr>
                                <a:rPr lang="zh-CN" altLang="en-US" sz="1200" i="1">
                                  <a:solidFill>
                                    <a:schemeClr val="tx1"/>
                                  </a:solidFill>
                                  <a:latin typeface="Cambria Math" panose="02040503050406030204" pitchFamily="18" charset="0"/>
                                </a:rPr>
                              </m:ctrlPr>
                            </m:sSubPr>
                            <m:e>
                              <m:r>
                                <m:rPr>
                                  <m:sty m:val="p"/>
                                </m:rPr>
                                <a:rPr lang="zh-CN" altLang="en-US" sz="1200" b="0" i="0">
                                  <a:solidFill>
                                    <a:schemeClr val="tx1"/>
                                  </a:solidFill>
                                  <a:latin typeface="Cambria Math" panose="02040503050406030204" pitchFamily="18" charset="0"/>
                                </a:rPr>
                                <m:t>K</m:t>
                              </m:r>
                            </m:e>
                            <m:sub>
                              <m:r>
                                <m:rPr>
                                  <m:sty m:val="p"/>
                                </m:rPr>
                                <a:rPr lang="zh-CN" altLang="en-US" sz="1200" b="0" i="0">
                                  <a:solidFill>
                                    <a:schemeClr val="tx1"/>
                                  </a:solidFill>
                                  <a:latin typeface="Cambria Math" panose="02040503050406030204" pitchFamily="18" charset="0"/>
                                </a:rPr>
                                <m:t>I</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1D4429DE-6B1C-B17C-3013-0C56CFA35335}"/>
                      </a:ext>
                    </a:extLst>
                  </p:cNvPr>
                  <p:cNvSpPr txBox="1">
                    <a:spLocks noRot="1" noChangeAspect="1" noMove="1" noResize="1" noEditPoints="1" noAdjustHandles="1" noChangeArrowheads="1" noChangeShapeType="1" noTextEdit="1"/>
                  </p:cNvSpPr>
                  <p:nvPr/>
                </p:nvSpPr>
                <p:spPr>
                  <a:xfrm>
                    <a:off x="7221360" y="2368059"/>
                    <a:ext cx="788508" cy="32679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2EDBEAD-6A2B-E8F9-FF7F-A97C427C008F}"/>
                      </a:ext>
                    </a:extLst>
                  </p:cNvPr>
                  <p:cNvSpPr txBox="1"/>
                  <p:nvPr/>
                </p:nvSpPr>
                <p:spPr>
                  <a:xfrm>
                    <a:off x="4552402" y="4357377"/>
                    <a:ext cx="788508" cy="34744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zh-CN" altLang="en-US" sz="1200" i="1" smtClean="0">
                                  <a:solidFill>
                                    <a:schemeClr val="tx1"/>
                                  </a:solidFill>
                                  <a:latin typeface="Cambria Math" panose="02040503050406030204" pitchFamily="18" charset="0"/>
                                </a:rPr>
                              </m:ctrlPr>
                            </m:sSubPr>
                            <m:e>
                              <m:r>
                                <m:rPr>
                                  <m:sty m:val="p"/>
                                </m:rPr>
                                <a:rPr lang="en-US" altLang="zh-CN" sz="1200" b="0" i="0" smtClean="0">
                                  <a:solidFill>
                                    <a:schemeClr val="tx1"/>
                                  </a:solidFill>
                                  <a:latin typeface="Cambria Math" panose="02040503050406030204" pitchFamily="18" charset="0"/>
                                </a:rPr>
                                <m:t>h</m:t>
                              </m:r>
                            </m:e>
                            <m:sub>
                              <m:r>
                                <m:rPr>
                                  <m:sty m:val="p"/>
                                </m:rPr>
                                <a:rPr lang="en-US" altLang="zh-CN" sz="1200" b="0" i="0" smtClean="0">
                                  <a:solidFill>
                                    <a:schemeClr val="tx1"/>
                                  </a:solidFill>
                                  <a:latin typeface="Cambria Math" panose="02040503050406030204" pitchFamily="18" charset="0"/>
                                </a:rPr>
                                <m:t>imag</m:t>
                              </m:r>
                            </m:sub>
                          </m:sSub>
                          <m:sSub>
                            <m:sSubPr>
                              <m:ctrlPr>
                                <a:rPr lang="zh-CN" altLang="en-US" sz="1200" i="1">
                                  <a:solidFill>
                                    <a:schemeClr val="tx1"/>
                                  </a:solidFill>
                                  <a:latin typeface="Cambria Math" panose="02040503050406030204" pitchFamily="18" charset="0"/>
                                </a:rPr>
                              </m:ctrlPr>
                            </m:sSubPr>
                            <m:e>
                              <m:r>
                                <m:rPr>
                                  <m:sty m:val="p"/>
                                </m:rPr>
                                <a:rPr lang="zh-CN" altLang="en-US" sz="1200" i="0">
                                  <a:solidFill>
                                    <a:schemeClr val="tx1"/>
                                  </a:solidFill>
                                  <a:latin typeface="Cambria Math" panose="02040503050406030204" pitchFamily="18" charset="0"/>
                                </a:rPr>
                                <m:t>K</m:t>
                              </m:r>
                            </m:e>
                            <m:sub>
                              <m:r>
                                <m:rPr>
                                  <m:sty m:val="p"/>
                                </m:rPr>
                                <a:rPr lang="en-US" altLang="zh-CN" sz="1200" b="0" i="0" smtClean="0">
                                  <a:solidFill>
                                    <a:schemeClr val="tx1"/>
                                  </a:solidFill>
                                  <a:latin typeface="Cambria Math" panose="02040503050406030204" pitchFamily="18" charset="0"/>
                                </a:rPr>
                                <m:t>R</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C2EDBEAD-6A2B-E8F9-FF7F-A97C427C008F}"/>
                      </a:ext>
                    </a:extLst>
                  </p:cNvPr>
                  <p:cNvSpPr txBox="1">
                    <a:spLocks noRot="1" noChangeAspect="1" noMove="1" noResize="1" noEditPoints="1" noAdjustHandles="1" noChangeArrowheads="1" noChangeShapeType="1" noTextEdit="1"/>
                  </p:cNvSpPr>
                  <p:nvPr/>
                </p:nvSpPr>
                <p:spPr>
                  <a:xfrm>
                    <a:off x="4552402" y="4357377"/>
                    <a:ext cx="788508" cy="347447"/>
                  </a:xfrm>
                  <a:prstGeom prst="rect">
                    <a:avLst/>
                  </a:prstGeom>
                  <a:blipFill>
                    <a:blip r:embed="rId15"/>
                    <a:stretch>
                      <a:fillRect b="-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ED35CAE-88AA-3A7B-720D-5897DE98445D}"/>
                      </a:ext>
                    </a:extLst>
                  </p:cNvPr>
                  <p:cNvSpPr txBox="1"/>
                  <p:nvPr/>
                </p:nvSpPr>
                <p:spPr>
                  <a:xfrm>
                    <a:off x="7221360" y="4373694"/>
                    <a:ext cx="788508" cy="32679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zh-CN" altLang="en-US" sz="1200" i="1" smtClean="0">
                                  <a:solidFill>
                                    <a:schemeClr val="tx1"/>
                                  </a:solidFill>
                                  <a:latin typeface="Cambria Math" panose="02040503050406030204" pitchFamily="18" charset="0"/>
                                </a:rPr>
                              </m:ctrlPr>
                            </m:sSubPr>
                            <m:e>
                              <m:r>
                                <m:rPr>
                                  <m:sty m:val="p"/>
                                </m:rPr>
                                <a:rPr lang="en-US" altLang="zh-CN" sz="1200" b="0" i="0" smtClean="0">
                                  <a:solidFill>
                                    <a:schemeClr val="tx1"/>
                                  </a:solidFill>
                                  <a:latin typeface="Cambria Math" panose="02040503050406030204" pitchFamily="18" charset="0"/>
                                </a:rPr>
                                <m:t>h</m:t>
                              </m:r>
                            </m:e>
                            <m:sub>
                              <m:r>
                                <m:rPr>
                                  <m:sty m:val="p"/>
                                </m:rPr>
                                <a:rPr lang="en-US" altLang="zh-CN" sz="1200" b="0" i="0" smtClean="0">
                                  <a:solidFill>
                                    <a:schemeClr val="tx1"/>
                                  </a:solidFill>
                                  <a:latin typeface="Cambria Math" panose="02040503050406030204" pitchFamily="18" charset="0"/>
                                </a:rPr>
                                <m:t>real</m:t>
                              </m:r>
                            </m:sub>
                          </m:sSub>
                          <m:sSub>
                            <m:sSubPr>
                              <m:ctrlPr>
                                <a:rPr lang="zh-CN" altLang="en-US" sz="1200" i="1">
                                  <a:solidFill>
                                    <a:schemeClr val="tx1"/>
                                  </a:solidFill>
                                  <a:latin typeface="Cambria Math" panose="02040503050406030204" pitchFamily="18" charset="0"/>
                                </a:rPr>
                              </m:ctrlPr>
                            </m:sSubPr>
                            <m:e>
                              <m:r>
                                <m:rPr>
                                  <m:sty m:val="p"/>
                                </m:rPr>
                                <a:rPr lang="zh-CN" altLang="en-US" sz="1200" i="0">
                                  <a:solidFill>
                                    <a:schemeClr val="tx1"/>
                                  </a:solidFill>
                                  <a:latin typeface="Cambria Math" panose="02040503050406030204" pitchFamily="18" charset="0"/>
                                </a:rPr>
                                <m:t>K</m:t>
                              </m:r>
                            </m:e>
                            <m:sub>
                              <m:r>
                                <m:rPr>
                                  <m:sty m:val="p"/>
                                </m:rPr>
                                <a:rPr lang="en-US" altLang="zh-CN" sz="1200" b="0" i="0" smtClean="0">
                                  <a:solidFill>
                                    <a:schemeClr val="tx1"/>
                                  </a:solidFill>
                                  <a:latin typeface="Cambria Math" panose="02040503050406030204" pitchFamily="18" charset="0"/>
                                </a:rPr>
                                <m:t>R</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7ED35CAE-88AA-3A7B-720D-5897DE98445D}"/>
                      </a:ext>
                    </a:extLst>
                  </p:cNvPr>
                  <p:cNvSpPr txBox="1">
                    <a:spLocks noRot="1" noChangeAspect="1" noMove="1" noResize="1" noEditPoints="1" noAdjustHandles="1" noChangeArrowheads="1" noChangeShapeType="1" noTextEdit="1"/>
                  </p:cNvSpPr>
                  <p:nvPr/>
                </p:nvSpPr>
                <p:spPr>
                  <a:xfrm>
                    <a:off x="7221360" y="4373694"/>
                    <a:ext cx="788508" cy="326795"/>
                  </a:xfrm>
                  <a:prstGeom prst="rect">
                    <a:avLst/>
                  </a:prstGeom>
                  <a:blipFill>
                    <a:blip r:embed="rId16"/>
                    <a:stretch>
                      <a:fillRect/>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94E27362-98E9-F1C7-2B53-CD4C2962FC6D}"/>
                  </a:ext>
                </a:extLst>
              </p:cNvPr>
              <p:cNvSpPr/>
              <p:nvPr/>
            </p:nvSpPr>
            <p:spPr>
              <a:xfrm>
                <a:off x="3684300" y="2308926"/>
                <a:ext cx="2511353" cy="1808841"/>
              </a:xfrm>
              <a:prstGeom prst="rect">
                <a:avLst/>
              </a:prstGeom>
              <a:noFill/>
              <a:ln w="19050">
                <a:solidFill>
                  <a:srgbClr val="A0D38A"/>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AEDFE46-F164-1DB5-A27F-86226D4344A5}"/>
                  </a:ext>
                </a:extLst>
              </p:cNvPr>
              <p:cNvSpPr/>
              <p:nvPr/>
            </p:nvSpPr>
            <p:spPr>
              <a:xfrm>
                <a:off x="6368214" y="2308926"/>
                <a:ext cx="2511353" cy="1808841"/>
              </a:xfrm>
              <a:prstGeom prst="rect">
                <a:avLst/>
              </a:prstGeom>
              <a:noFill/>
              <a:ln w="19050">
                <a:solidFill>
                  <a:srgbClr val="A0D38A"/>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AEDE6C8-4AE4-CF37-C3DE-1C1B569997EF}"/>
                  </a:ext>
                </a:extLst>
              </p:cNvPr>
              <p:cNvSpPr/>
              <p:nvPr/>
            </p:nvSpPr>
            <p:spPr>
              <a:xfrm>
                <a:off x="3691677" y="4309616"/>
                <a:ext cx="2511353" cy="1808841"/>
              </a:xfrm>
              <a:prstGeom prst="rect">
                <a:avLst/>
              </a:prstGeom>
              <a:noFill/>
              <a:ln w="19050">
                <a:solidFill>
                  <a:srgbClr val="A0D38A"/>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710A268A-7BD2-B9DA-227E-F61FCF430DB4}"/>
                  </a:ext>
                </a:extLst>
              </p:cNvPr>
              <p:cNvSpPr/>
              <p:nvPr/>
            </p:nvSpPr>
            <p:spPr>
              <a:xfrm>
                <a:off x="6361881" y="4309616"/>
                <a:ext cx="2511353" cy="1808841"/>
              </a:xfrm>
              <a:prstGeom prst="rect">
                <a:avLst/>
              </a:prstGeom>
              <a:noFill/>
              <a:ln w="19050">
                <a:solidFill>
                  <a:srgbClr val="A0D38A"/>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矩形 4">
            <a:extLst>
              <a:ext uri="{FF2B5EF4-FFF2-40B4-BE49-F238E27FC236}">
                <a16:creationId xmlns:a16="http://schemas.microsoft.com/office/drawing/2014/main" id="{3C6F70E8-A5D1-C993-384D-2EFBF2B34C24}"/>
              </a:ext>
            </a:extLst>
          </p:cNvPr>
          <p:cNvSpPr/>
          <p:nvPr/>
        </p:nvSpPr>
        <p:spPr>
          <a:xfrm>
            <a:off x="4429125" y="527"/>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EC4E6E2-206A-85F2-AFEB-3CD129A68E06}"/>
              </a:ext>
            </a:extLst>
          </p:cNvPr>
          <p:cNvSpPr txBox="1"/>
          <p:nvPr/>
        </p:nvSpPr>
        <p:spPr>
          <a:xfrm>
            <a:off x="4813318" y="193779"/>
            <a:ext cx="5716861"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FL-based Cross-layer Security Design </a:t>
            </a:r>
          </a:p>
        </p:txBody>
      </p:sp>
      <p:sp>
        <p:nvSpPr>
          <p:cNvPr id="9" name="文本框 8">
            <a:extLst>
              <a:ext uri="{FF2B5EF4-FFF2-40B4-BE49-F238E27FC236}">
                <a16:creationId xmlns:a16="http://schemas.microsoft.com/office/drawing/2014/main" id="{8793C440-952E-FF08-D785-5425D8388FA2}"/>
              </a:ext>
            </a:extLst>
          </p:cNvPr>
          <p:cNvSpPr txBox="1"/>
          <p:nvPr/>
        </p:nvSpPr>
        <p:spPr>
          <a:xfrm>
            <a:off x="427511" y="1462498"/>
            <a:ext cx="11288607" cy="795731"/>
          </a:xfrm>
          <a:prstGeom prst="rect">
            <a:avLst/>
          </a:prstGeom>
          <a:noFill/>
        </p:spPr>
        <p:txBody>
          <a:bodyPr wrap="square" rtlCol="0">
            <a:spAutoFit/>
          </a:bodyPr>
          <a:lstStyle/>
          <a:p>
            <a:pPr>
              <a:lnSpc>
                <a:spcPts val="2900"/>
              </a:lnSpc>
              <a:spcBef>
                <a:spcPts val="600"/>
              </a:spcBef>
            </a:pPr>
            <a:r>
              <a:rPr lang="en-US" altLang="zh-CN" b="0" i="0" dirty="0">
                <a:effectLst/>
                <a:latin typeface="Arial" panose="020B0604020202020204" pitchFamily="34" charset="0"/>
                <a:cs typeface="Arial" panose="020B0604020202020204" pitchFamily="34" charset="0"/>
              </a:rPr>
              <a:t>Since the channel parameters are modeled as a 1*N-dimensional complex vector, directly inputting the complex numbers into the neural network is not feasible.</a:t>
            </a:r>
          </a:p>
        </p:txBody>
      </p:sp>
    </p:spTree>
    <p:extLst>
      <p:ext uri="{BB962C8B-B14F-4D97-AF65-F5344CB8AC3E}">
        <p14:creationId xmlns:p14="http://schemas.microsoft.com/office/powerpoint/2010/main" val="4121407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 name="文本框 3">
            <a:extLst>
              <a:ext uri="{FF2B5EF4-FFF2-40B4-BE49-F238E27FC236}">
                <a16:creationId xmlns:a16="http://schemas.microsoft.com/office/drawing/2014/main" id="{6D2EE23F-96A5-EAF9-3C5D-5698EE0AFCAF}"/>
              </a:ext>
            </a:extLst>
          </p:cNvPr>
          <p:cNvSpPr txBox="1"/>
          <p:nvPr/>
        </p:nvSpPr>
        <p:spPr>
          <a:xfrm>
            <a:off x="427512" y="1017218"/>
            <a:ext cx="713660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Neural Network Architecture</a:t>
            </a:r>
            <a:endParaRPr lang="zh-CN" altLang="en-US" sz="2800" b="1" dirty="0">
              <a:latin typeface="Times New Roman" panose="02020603050405020304" pitchFamily="18" charset="0"/>
              <a:cs typeface="Times New Roman" panose="02020603050405020304" pitchFamily="18" charset="0"/>
            </a:endParaRPr>
          </a:p>
        </p:txBody>
      </p:sp>
      <p:sp>
        <p:nvSpPr>
          <p:cNvPr id="124" name="文本框 123">
            <a:extLst>
              <a:ext uri="{FF2B5EF4-FFF2-40B4-BE49-F238E27FC236}">
                <a16:creationId xmlns:a16="http://schemas.microsoft.com/office/drawing/2014/main" id="{F8FFB281-4AC4-E529-E6DC-A82DC5CA0594}"/>
              </a:ext>
            </a:extLst>
          </p:cNvPr>
          <p:cNvSpPr txBox="1"/>
          <p:nvPr/>
        </p:nvSpPr>
        <p:spPr>
          <a:xfrm>
            <a:off x="4429125" y="3129163"/>
            <a:ext cx="441642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Gradient update rule:  Adam algorithm</a:t>
            </a:r>
            <a:endParaRPr lang="zh-CN" altLang="en-US" dirty="0">
              <a:latin typeface="Arial" panose="020B0604020202020204" pitchFamily="34" charset="0"/>
              <a:cs typeface="Arial" panose="020B0604020202020204" pitchFamily="34" charset="0"/>
            </a:endParaRPr>
          </a:p>
        </p:txBody>
      </p:sp>
      <p:sp>
        <p:nvSpPr>
          <p:cNvPr id="125" name="文本框 124">
            <a:extLst>
              <a:ext uri="{FF2B5EF4-FFF2-40B4-BE49-F238E27FC236}">
                <a16:creationId xmlns:a16="http://schemas.microsoft.com/office/drawing/2014/main" id="{68B0552E-B3FA-DDF2-3AF1-B9E54A5E1DC3}"/>
              </a:ext>
            </a:extLst>
          </p:cNvPr>
          <p:cNvSpPr txBox="1"/>
          <p:nvPr/>
        </p:nvSpPr>
        <p:spPr>
          <a:xfrm>
            <a:off x="4429125" y="1707904"/>
            <a:ext cx="254604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Objective function</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1" name="文本框 130">
                <a:extLst>
                  <a:ext uri="{FF2B5EF4-FFF2-40B4-BE49-F238E27FC236}">
                    <a16:creationId xmlns:a16="http://schemas.microsoft.com/office/drawing/2014/main" id="{2756563B-AFBC-A25F-547C-CA7C516C6FE8}"/>
                  </a:ext>
                </a:extLst>
              </p:cNvPr>
              <p:cNvSpPr txBox="1"/>
              <p:nvPr/>
            </p:nvSpPr>
            <p:spPr>
              <a:xfrm>
                <a:off x="6710693" y="1649504"/>
                <a:ext cx="1259061" cy="45294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zh-CN" altLang="en-US" i="1" smtClean="0">
                              <a:solidFill>
                                <a:srgbClr val="836967"/>
                              </a:solidFill>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a:latin typeface="Cambria Math" panose="02040503050406030204" pitchFamily="18" charset="0"/>
                                </a:rPr>
                                <m:t>min</m:t>
                              </m:r>
                            </m:e>
                            <m:lim>
                              <m:r>
                                <a:rPr lang="zh-CN" altLang="en-US" i="1">
                                  <a:latin typeface="Cambria Math" panose="02040503050406030204" pitchFamily="18" charset="0"/>
                                </a:rPr>
                                <m:t>𝑘</m:t>
                              </m:r>
                              <m:r>
                                <a:rPr lang="zh-CN" altLang="en-US" i="0">
                                  <a:latin typeface="Cambria Math" panose="02040503050406030204" pitchFamily="18" charset="0"/>
                                </a:rPr>
                                <m:t>∈</m:t>
                              </m:r>
                              <m:r>
                                <a:rPr lang="zh-CN" altLang="en-US" i="1">
                                  <a:latin typeface="Cambria Math" panose="02040503050406030204" pitchFamily="18" charset="0"/>
                                </a:rPr>
                                <m:t>𝐾</m:t>
                              </m:r>
                            </m:lim>
                          </m:limLow>
                        </m:fName>
                        <m:e>
                          <m:d>
                            <m:dPr>
                              <m:begChr m:val="{"/>
                              <m:endChr m:val="}"/>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𝑘</m:t>
                                  </m:r>
                                </m:sub>
                              </m:sSub>
                            </m:e>
                          </m:d>
                        </m:e>
                      </m:func>
                    </m:oMath>
                  </m:oMathPara>
                </a14:m>
                <a:endParaRPr lang="zh-CN" altLang="en-US" dirty="0"/>
              </a:p>
            </p:txBody>
          </p:sp>
        </mc:Choice>
        <mc:Fallback xmlns="">
          <p:sp>
            <p:nvSpPr>
              <p:cNvPr id="131" name="文本框 130">
                <a:extLst>
                  <a:ext uri="{FF2B5EF4-FFF2-40B4-BE49-F238E27FC236}">
                    <a16:creationId xmlns:a16="http://schemas.microsoft.com/office/drawing/2014/main" id="{2756563B-AFBC-A25F-547C-CA7C516C6FE8}"/>
                  </a:ext>
                </a:extLst>
              </p:cNvPr>
              <p:cNvSpPr txBox="1">
                <a:spLocks noRot="1" noChangeAspect="1" noMove="1" noResize="1" noEditPoints="1" noAdjustHandles="1" noChangeArrowheads="1" noChangeShapeType="1" noTextEdit="1"/>
              </p:cNvSpPr>
              <p:nvPr/>
            </p:nvSpPr>
            <p:spPr>
              <a:xfrm>
                <a:off x="6710693" y="1649504"/>
                <a:ext cx="1259061" cy="452945"/>
              </a:xfrm>
              <a:prstGeom prst="rect">
                <a:avLst/>
              </a:prstGeom>
              <a:blipFill>
                <a:blip r:embed="rId4"/>
                <a:stretch>
                  <a:fillRect b="-27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a:extLst>
                  <a:ext uri="{FF2B5EF4-FFF2-40B4-BE49-F238E27FC236}">
                    <a16:creationId xmlns:a16="http://schemas.microsoft.com/office/drawing/2014/main" id="{A92FB511-0643-1CC3-3B6E-350080E215CC}"/>
                  </a:ext>
                </a:extLst>
              </p:cNvPr>
              <p:cNvSpPr txBox="1"/>
              <p:nvPr/>
            </p:nvSpPr>
            <p:spPr>
              <a:xfrm>
                <a:off x="4429125" y="3788330"/>
                <a:ext cx="4670426" cy="561116"/>
              </a:xfrm>
              <a:prstGeom prst="rect">
                <a:avLst/>
              </a:prstGeom>
              <a:noFill/>
            </p:spPr>
            <p:txBody>
              <a:bodyPr wrap="square">
                <a:spAutoFit/>
              </a:bodyPr>
              <a:lstStyle/>
              <a:p>
                <a14:m>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𝜃</m:t>
                        </m:r>
                      </m:e>
                      <m:sub>
                        <m:r>
                          <a:rPr lang="zh-CN" altLang="en-US" i="1">
                            <a:solidFill>
                              <a:schemeClr val="tx1"/>
                            </a:solidFill>
                            <a:latin typeface="Cambria Math" panose="02040503050406030204" pitchFamily="18" charset="0"/>
                          </a:rPr>
                          <m:t>𝑡</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𝜃</m:t>
                        </m:r>
                      </m:e>
                      <m:sub>
                        <m:r>
                          <a:rPr lang="zh-CN" altLang="en-US" i="1">
                            <a:solidFill>
                              <a:schemeClr val="tx1"/>
                            </a:solidFill>
                            <a:latin typeface="Cambria Math" panose="02040503050406030204" pitchFamily="18" charset="0"/>
                          </a:rPr>
                          <m:t>𝑡</m:t>
                        </m:r>
                        <m:r>
                          <a:rPr lang="zh-CN" altLang="en-US" i="0">
                            <a:solidFill>
                              <a:schemeClr val="tx1"/>
                            </a:solidFill>
                            <a:latin typeface="Cambria Math" panose="02040503050406030204" pitchFamily="18" charset="0"/>
                          </a:rPr>
                          <m:t>−1</m:t>
                        </m:r>
                      </m:sub>
                    </m:sSub>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𝛼</m:t>
                    </m:r>
                    <m:f>
                      <m:fPr>
                        <m:ctrlPr>
                          <a:rPr lang="zh-CN" altLang="en-US" i="1">
                            <a:solidFill>
                              <a:schemeClr val="tx1"/>
                            </a:solidFill>
                            <a:latin typeface="Cambria Math" panose="02040503050406030204" pitchFamily="18" charset="0"/>
                          </a:rPr>
                        </m:ctrlPr>
                      </m:fPr>
                      <m:num>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𝑚</m:t>
                                </m:r>
                              </m:e>
                            </m:acc>
                          </m:e>
                          <m:sub>
                            <m:r>
                              <a:rPr lang="zh-CN" altLang="en-US" i="1">
                                <a:solidFill>
                                  <a:schemeClr val="tx1"/>
                                </a:solidFill>
                                <a:latin typeface="Cambria Math" panose="02040503050406030204" pitchFamily="18" charset="0"/>
                              </a:rPr>
                              <m:t>𝑡</m:t>
                            </m:r>
                          </m:sub>
                        </m:sSub>
                      </m:num>
                      <m:den>
                        <m:rad>
                          <m:radPr>
                            <m:degHide m:val="on"/>
                            <m:ctrlPr>
                              <a:rPr lang="zh-CN" altLang="en-US" i="1">
                                <a:solidFill>
                                  <a:schemeClr val="tx1"/>
                                </a:solidFill>
                                <a:latin typeface="Cambria Math" panose="02040503050406030204" pitchFamily="18" charset="0"/>
                              </a:rPr>
                            </m:ctrlPr>
                          </m:radPr>
                          <m:deg/>
                          <m:e>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𝑣</m:t>
                                    </m:r>
                                  </m:e>
                                </m:acc>
                              </m:e>
                              <m:sub>
                                <m:r>
                                  <a:rPr lang="zh-CN" altLang="en-US" i="1">
                                    <a:solidFill>
                                      <a:schemeClr val="tx1"/>
                                    </a:solidFill>
                                    <a:latin typeface="Cambria Math" panose="02040503050406030204" pitchFamily="18" charset="0"/>
                                  </a:rPr>
                                  <m:t>𝑡</m:t>
                                </m:r>
                              </m:sub>
                            </m:sSub>
                          </m:e>
                        </m:rad>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𝜖</m:t>
                        </m:r>
                      </m:den>
                    </m:f>
                    <m:r>
                      <a:rPr lang="en-US" altLang="zh-CN" b="0" i="1" smtClean="0">
                        <a:solidFill>
                          <a:schemeClr val="tx1"/>
                        </a:solidFill>
                        <a:latin typeface="Cambria Math" panose="02040503050406030204" pitchFamily="18" charset="0"/>
                      </a:rPr>
                      <m:t>,</m:t>
                    </m:r>
                  </m:oMath>
                </a14:m>
                <a:r>
                  <a:rPr lang="zh-CN" altLang="en-US" dirty="0">
                    <a:solidFill>
                      <a:schemeClr val="tx1"/>
                    </a:solidFill>
                  </a:rPr>
                  <a:t> </a:t>
                </a:r>
                <a:r>
                  <a:rPr lang="en-US" altLang="zh-CN" dirty="0">
                    <a:solidFill>
                      <a:schemeClr val="tx1"/>
                    </a:solidFill>
                  </a:rPr>
                  <a:t>   </a:t>
                </a:r>
                <a14:m>
                  <m:oMath xmlns:m="http://schemas.openxmlformats.org/officeDocument/2006/math">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𝑚</m:t>
                            </m:r>
                          </m:e>
                        </m:acc>
                      </m:e>
                      <m:sub>
                        <m:r>
                          <a:rPr lang="zh-CN" altLang="en-US" i="1">
                            <a:solidFill>
                              <a:schemeClr val="tx1"/>
                            </a:solidFill>
                            <a:latin typeface="Cambria Math" panose="02040503050406030204" pitchFamily="18" charset="0"/>
                          </a:rPr>
                          <m:t>𝑡</m:t>
                        </m:r>
                      </m:sub>
                    </m:sSub>
                    <m:r>
                      <a:rPr lang="zh-CN" altLang="en-US">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𝑚</m:t>
                            </m:r>
                          </m:e>
                          <m:sub>
                            <m:r>
                              <a:rPr lang="zh-CN" altLang="en-US" i="1">
                                <a:solidFill>
                                  <a:schemeClr val="tx1"/>
                                </a:solidFill>
                                <a:latin typeface="Cambria Math" panose="02040503050406030204" pitchFamily="18" charset="0"/>
                              </a:rPr>
                              <m:t>𝑡</m:t>
                            </m:r>
                          </m:sub>
                        </m:sSub>
                      </m:num>
                      <m:den>
                        <m:r>
                          <a:rPr lang="zh-CN" altLang="en-US">
                            <a:solidFill>
                              <a:schemeClr val="tx1"/>
                            </a:solidFill>
                            <a:latin typeface="Cambria Math" panose="02040503050406030204" pitchFamily="18" charset="0"/>
                          </a:rPr>
                          <m:t>1−</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𝛽</m:t>
                            </m:r>
                          </m:e>
                          <m:sub>
                            <m:r>
                              <a:rPr lang="zh-CN" altLang="en-US">
                                <a:solidFill>
                                  <a:schemeClr val="tx1"/>
                                </a:solidFill>
                                <a:latin typeface="Cambria Math" panose="02040503050406030204" pitchFamily="18" charset="0"/>
                              </a:rPr>
                              <m:t>1</m:t>
                            </m:r>
                          </m:sub>
                          <m:sup>
                            <m:r>
                              <a:rPr lang="zh-CN" altLang="en-US" i="1">
                                <a:solidFill>
                                  <a:schemeClr val="tx1"/>
                                </a:solidFill>
                                <a:latin typeface="Cambria Math" panose="02040503050406030204" pitchFamily="18" charset="0"/>
                              </a:rPr>
                              <m:t>𝑡</m:t>
                            </m:r>
                          </m:sup>
                        </m:sSubSup>
                      </m:den>
                    </m:f>
                    <m:r>
                      <a:rPr lang="en-US" altLang="zh-CN" b="0" i="0" smtClean="0">
                        <a:solidFill>
                          <a:schemeClr val="tx1"/>
                        </a:solidFill>
                        <a:latin typeface="Cambria Math" panose="02040503050406030204" pitchFamily="18" charset="0"/>
                      </a:rPr>
                      <m:t> </m:t>
                    </m:r>
                    <m:r>
                      <a:rPr lang="en-US" altLang="zh-CN" b="0" i="1" smtClean="0">
                        <a:solidFill>
                          <a:schemeClr val="tx1"/>
                        </a:solidFill>
                        <a:latin typeface="Cambria Math" panose="02040503050406030204" pitchFamily="18" charset="0"/>
                      </a:rPr>
                      <m:t>,    </m:t>
                    </m:r>
                    <m:sSub>
                      <m:sSubPr>
                        <m:ctrlPr>
                          <a:rPr lang="zh-CN" altLang="en-US" i="1">
                            <a:solidFill>
                              <a:schemeClr val="tx1"/>
                            </a:solidFill>
                            <a:latin typeface="Cambria Math" panose="02040503050406030204" pitchFamily="18" charset="0"/>
                          </a:rPr>
                        </m:ctrlPr>
                      </m:sSubPr>
                      <m:e>
                        <m:acc>
                          <m:accPr>
                            <m:chr m:val="̂"/>
                            <m:ctrlPr>
                              <a:rPr lang="zh-CN" altLang="en-US"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𝑣</m:t>
                            </m:r>
                          </m:e>
                        </m:acc>
                      </m:e>
                      <m:sub>
                        <m:r>
                          <a:rPr lang="zh-CN" altLang="en-US" i="1">
                            <a:solidFill>
                              <a:schemeClr val="tx1"/>
                            </a:solidFill>
                            <a:latin typeface="Cambria Math" panose="02040503050406030204" pitchFamily="18" charset="0"/>
                          </a:rPr>
                          <m:t>𝑡</m:t>
                        </m:r>
                      </m:sub>
                    </m:sSub>
                    <m:r>
                      <a:rPr lang="zh-CN" altLang="en-US">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𝑣</m:t>
                            </m:r>
                          </m:e>
                          <m:sub>
                            <m:r>
                              <a:rPr lang="zh-CN" altLang="en-US" i="1">
                                <a:solidFill>
                                  <a:schemeClr val="tx1"/>
                                </a:solidFill>
                                <a:latin typeface="Cambria Math" panose="02040503050406030204" pitchFamily="18" charset="0"/>
                              </a:rPr>
                              <m:t>𝑡</m:t>
                            </m:r>
                          </m:sub>
                        </m:sSub>
                      </m:num>
                      <m:den>
                        <m:r>
                          <a:rPr lang="zh-CN" altLang="en-US">
                            <a:solidFill>
                              <a:schemeClr val="tx1"/>
                            </a:solidFill>
                            <a:latin typeface="Cambria Math" panose="02040503050406030204" pitchFamily="18" charset="0"/>
                          </a:rPr>
                          <m:t>1−</m:t>
                        </m:r>
                        <m:sSubSup>
                          <m:sSubSupPr>
                            <m:ctrlPr>
                              <a:rPr lang="zh-CN" altLang="en-US" i="1">
                                <a:solidFill>
                                  <a:schemeClr val="tx1"/>
                                </a:solidFill>
                                <a:latin typeface="Cambria Math" panose="02040503050406030204" pitchFamily="18" charset="0"/>
                              </a:rPr>
                            </m:ctrlPr>
                          </m:sSubSupPr>
                          <m:e>
                            <m:r>
                              <a:rPr lang="zh-CN" altLang="en-US" i="1">
                                <a:solidFill>
                                  <a:schemeClr val="tx1"/>
                                </a:solidFill>
                                <a:latin typeface="Cambria Math" panose="02040503050406030204" pitchFamily="18" charset="0"/>
                              </a:rPr>
                              <m:t>𝛽</m:t>
                            </m:r>
                          </m:e>
                          <m:sub>
                            <m:r>
                              <a:rPr lang="zh-CN" altLang="en-US">
                                <a:solidFill>
                                  <a:schemeClr val="tx1"/>
                                </a:solidFill>
                                <a:latin typeface="Cambria Math" panose="02040503050406030204" pitchFamily="18" charset="0"/>
                              </a:rPr>
                              <m:t>2</m:t>
                            </m:r>
                          </m:sub>
                          <m:sup>
                            <m:r>
                              <a:rPr lang="zh-CN" altLang="en-US" i="1">
                                <a:solidFill>
                                  <a:schemeClr val="tx1"/>
                                </a:solidFill>
                                <a:latin typeface="Cambria Math" panose="02040503050406030204" pitchFamily="18" charset="0"/>
                              </a:rPr>
                              <m:t>𝑡</m:t>
                            </m:r>
                          </m:sup>
                        </m:sSubSup>
                      </m:den>
                    </m:f>
                  </m:oMath>
                </a14:m>
                <a:r>
                  <a:rPr lang="zh-CN" altLang="en-US" dirty="0"/>
                  <a:t> </a:t>
                </a:r>
              </a:p>
            </p:txBody>
          </p:sp>
        </mc:Choice>
        <mc:Fallback xmlns="">
          <p:sp>
            <p:nvSpPr>
              <p:cNvPr id="134" name="文本框 133">
                <a:extLst>
                  <a:ext uri="{FF2B5EF4-FFF2-40B4-BE49-F238E27FC236}">
                    <a16:creationId xmlns:a16="http://schemas.microsoft.com/office/drawing/2014/main" id="{A92FB511-0643-1CC3-3B6E-350080E215CC}"/>
                  </a:ext>
                </a:extLst>
              </p:cNvPr>
              <p:cNvSpPr txBox="1">
                <a:spLocks noRot="1" noChangeAspect="1" noMove="1" noResize="1" noEditPoints="1" noAdjustHandles="1" noChangeArrowheads="1" noChangeShapeType="1" noTextEdit="1"/>
              </p:cNvSpPr>
              <p:nvPr/>
            </p:nvSpPr>
            <p:spPr>
              <a:xfrm>
                <a:off x="4429125" y="3788330"/>
                <a:ext cx="4670426" cy="561116"/>
              </a:xfrm>
              <a:prstGeom prst="rect">
                <a:avLst/>
              </a:prstGeom>
              <a:blipFill>
                <a:blip r:embed="rId5"/>
                <a:stretch>
                  <a:fillRect t="-1087" b="-1087"/>
                </a:stretch>
              </a:blipFill>
            </p:spPr>
            <p:txBody>
              <a:bodyPr/>
              <a:lstStyle/>
              <a:p>
                <a:r>
                  <a:rPr lang="zh-CN" altLang="en-US">
                    <a:noFill/>
                  </a:rPr>
                  <a:t> </a:t>
                </a:r>
              </a:p>
            </p:txBody>
          </p:sp>
        </mc:Fallback>
      </mc:AlternateContent>
      <p:sp>
        <p:nvSpPr>
          <p:cNvPr id="122" name="矩形 121">
            <a:extLst>
              <a:ext uri="{FF2B5EF4-FFF2-40B4-BE49-F238E27FC236}">
                <a16:creationId xmlns:a16="http://schemas.microsoft.com/office/drawing/2014/main" id="{9701E345-3E7E-13F5-D416-FAB654675632}"/>
              </a:ext>
            </a:extLst>
          </p:cNvPr>
          <p:cNvSpPr/>
          <p:nvPr/>
        </p:nvSpPr>
        <p:spPr>
          <a:xfrm>
            <a:off x="4429125" y="527"/>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a:extLst>
              <a:ext uri="{FF2B5EF4-FFF2-40B4-BE49-F238E27FC236}">
                <a16:creationId xmlns:a16="http://schemas.microsoft.com/office/drawing/2014/main" id="{D8C91C57-2F72-7E20-0B5F-78F880539F4A}"/>
              </a:ext>
            </a:extLst>
          </p:cNvPr>
          <p:cNvSpPr txBox="1"/>
          <p:nvPr/>
        </p:nvSpPr>
        <p:spPr>
          <a:xfrm>
            <a:off x="4813318" y="193779"/>
            <a:ext cx="5716861"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FL-based Cross-layer Security Design </a:t>
            </a:r>
          </a:p>
        </p:txBody>
      </p:sp>
      <p:sp>
        <p:nvSpPr>
          <p:cNvPr id="2" name="矩形: 圆角 1">
            <a:extLst>
              <a:ext uri="{FF2B5EF4-FFF2-40B4-BE49-F238E27FC236}">
                <a16:creationId xmlns:a16="http://schemas.microsoft.com/office/drawing/2014/main" id="{9ACC79F1-26D3-EEBE-F17F-ED03F62BACAC}"/>
              </a:ext>
            </a:extLst>
          </p:cNvPr>
          <p:cNvSpPr/>
          <p:nvPr/>
        </p:nvSpPr>
        <p:spPr>
          <a:xfrm>
            <a:off x="1361542" y="1707904"/>
            <a:ext cx="1944614" cy="4043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panose="02020603050405020304" pitchFamily="18" charset="0"/>
                <a:cs typeface="Times New Roman" panose="02020603050405020304" pitchFamily="18" charset="0"/>
              </a:rPr>
              <a:t>Channel Matrix</a:t>
            </a:r>
            <a:endParaRPr lang="zh-CN" altLang="en-US" sz="1400" dirty="0"/>
          </a:p>
        </p:txBody>
      </p:sp>
      <p:sp>
        <p:nvSpPr>
          <p:cNvPr id="3" name="箭头: 下 2">
            <a:extLst>
              <a:ext uri="{FF2B5EF4-FFF2-40B4-BE49-F238E27FC236}">
                <a16:creationId xmlns:a16="http://schemas.microsoft.com/office/drawing/2014/main" id="{79CBD1B3-34CC-6F33-598A-259E2D03E4A3}"/>
              </a:ext>
            </a:extLst>
          </p:cNvPr>
          <p:cNvSpPr/>
          <p:nvPr/>
        </p:nvSpPr>
        <p:spPr>
          <a:xfrm>
            <a:off x="1996085" y="2209801"/>
            <a:ext cx="675527" cy="334432"/>
          </a:xfrm>
          <a:prstGeom prst="downArrow">
            <a:avLst/>
          </a:prstGeom>
          <a:solidFill>
            <a:srgbClr val="5B8EC5"/>
          </a:solidFill>
          <a:ln>
            <a:solidFill>
              <a:srgbClr val="5B8E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490C7D9D-799C-6C77-29E3-7B06534CDD0D}"/>
              </a:ext>
            </a:extLst>
          </p:cNvPr>
          <p:cNvSpPr/>
          <p:nvPr/>
        </p:nvSpPr>
        <p:spPr>
          <a:xfrm>
            <a:off x="951379" y="2635441"/>
            <a:ext cx="2790275" cy="5232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panose="02020603050405020304" pitchFamily="18" charset="0"/>
                <a:cs typeface="Times New Roman" panose="02020603050405020304" pitchFamily="18" charset="0"/>
              </a:rPr>
              <a:t>Complex</a:t>
            </a:r>
            <a:r>
              <a:rPr lang="zh-CN" altLang="en-US" sz="1400" dirty="0">
                <a:solidFill>
                  <a:schemeClr val="tx1"/>
                </a:solidFill>
                <a:latin typeface="Times New Roman" panose="02020603050405020304" pitchFamily="18" charset="0"/>
                <a:cs typeface="Times New Roman" panose="02020603050405020304" pitchFamily="18" charset="0"/>
              </a:rPr>
              <a:t> </a:t>
            </a:r>
            <a:r>
              <a:rPr lang="en-US" altLang="zh-CN" sz="1400" dirty="0">
                <a:solidFill>
                  <a:schemeClr val="tx1"/>
                </a:solidFill>
                <a:latin typeface="Times New Roman" panose="02020603050405020304" pitchFamily="18" charset="0"/>
                <a:cs typeface="Times New Roman" panose="02020603050405020304" pitchFamily="18" charset="0"/>
              </a:rPr>
              <a:t>Convolution Layer</a:t>
            </a:r>
          </a:p>
        </p:txBody>
      </p:sp>
      <p:sp>
        <p:nvSpPr>
          <p:cNvPr id="10" name="箭头: 下 9">
            <a:extLst>
              <a:ext uri="{FF2B5EF4-FFF2-40B4-BE49-F238E27FC236}">
                <a16:creationId xmlns:a16="http://schemas.microsoft.com/office/drawing/2014/main" id="{6BC0DC0E-0717-AE6C-14C8-5325CC8DAC51}"/>
              </a:ext>
            </a:extLst>
          </p:cNvPr>
          <p:cNvSpPr/>
          <p:nvPr/>
        </p:nvSpPr>
        <p:spPr>
          <a:xfrm>
            <a:off x="1995218" y="3249870"/>
            <a:ext cx="675527" cy="331196"/>
          </a:xfrm>
          <a:prstGeom prst="downArrow">
            <a:avLst/>
          </a:prstGeom>
          <a:solidFill>
            <a:srgbClr val="5B8EC5"/>
          </a:solidFill>
          <a:ln>
            <a:solidFill>
              <a:srgbClr val="5B8E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圆角 119">
            <a:extLst>
              <a:ext uri="{FF2B5EF4-FFF2-40B4-BE49-F238E27FC236}">
                <a16:creationId xmlns:a16="http://schemas.microsoft.com/office/drawing/2014/main" id="{28D918C6-9E82-2901-6B70-FE5852921A72}"/>
              </a:ext>
            </a:extLst>
          </p:cNvPr>
          <p:cNvSpPr/>
          <p:nvPr/>
        </p:nvSpPr>
        <p:spPr>
          <a:xfrm>
            <a:off x="951378" y="3678674"/>
            <a:ext cx="2790275" cy="5232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panose="02020603050405020304" pitchFamily="18" charset="0"/>
                <a:cs typeface="Times New Roman" panose="02020603050405020304" pitchFamily="18" charset="0"/>
              </a:rPr>
              <a:t>Complex</a:t>
            </a:r>
            <a:r>
              <a:rPr lang="zh-CN" altLang="en-US" sz="1400" dirty="0">
                <a:solidFill>
                  <a:schemeClr val="tx1"/>
                </a:solidFill>
                <a:latin typeface="Times New Roman" panose="02020603050405020304" pitchFamily="18" charset="0"/>
                <a:cs typeface="Times New Roman" panose="02020603050405020304" pitchFamily="18" charset="0"/>
              </a:rPr>
              <a:t> </a:t>
            </a:r>
            <a:r>
              <a:rPr lang="en-US" altLang="zh-CN" sz="1400" dirty="0">
                <a:solidFill>
                  <a:schemeClr val="tx1"/>
                </a:solidFill>
                <a:latin typeface="Times New Roman" panose="02020603050405020304" pitchFamily="18" charset="0"/>
                <a:cs typeface="Times New Roman" panose="02020603050405020304" pitchFamily="18" charset="0"/>
              </a:rPr>
              <a:t>Convolution Layer</a:t>
            </a:r>
          </a:p>
        </p:txBody>
      </p:sp>
      <p:sp>
        <p:nvSpPr>
          <p:cNvPr id="126" name="矩形: 圆角 125">
            <a:extLst>
              <a:ext uri="{FF2B5EF4-FFF2-40B4-BE49-F238E27FC236}">
                <a16:creationId xmlns:a16="http://schemas.microsoft.com/office/drawing/2014/main" id="{0B560328-652A-960A-B0E7-252D529E6987}"/>
              </a:ext>
            </a:extLst>
          </p:cNvPr>
          <p:cNvSpPr/>
          <p:nvPr/>
        </p:nvSpPr>
        <p:spPr>
          <a:xfrm>
            <a:off x="951379" y="4739900"/>
            <a:ext cx="2790274" cy="5232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panose="02020603050405020304" pitchFamily="18" charset="0"/>
                <a:cs typeface="Times New Roman" panose="02020603050405020304" pitchFamily="18" charset="0"/>
              </a:rPr>
              <a:t>Complex</a:t>
            </a:r>
            <a:r>
              <a:rPr lang="zh-CN" altLang="en-US" sz="1400" dirty="0">
                <a:solidFill>
                  <a:schemeClr val="tx1"/>
                </a:solidFill>
                <a:latin typeface="Times New Roman" panose="02020603050405020304" pitchFamily="18" charset="0"/>
                <a:cs typeface="Times New Roman" panose="02020603050405020304" pitchFamily="18" charset="0"/>
              </a:rPr>
              <a:t> </a:t>
            </a:r>
            <a:r>
              <a:rPr lang="en-US" altLang="zh-CN" sz="1400" dirty="0">
                <a:solidFill>
                  <a:schemeClr val="tx1"/>
                </a:solidFill>
                <a:latin typeface="Times New Roman" panose="02020603050405020304" pitchFamily="18" charset="0"/>
                <a:cs typeface="Times New Roman" panose="02020603050405020304" pitchFamily="18" charset="0"/>
              </a:rPr>
              <a:t>Convolution Layer</a:t>
            </a:r>
          </a:p>
        </p:txBody>
      </p:sp>
      <p:sp>
        <p:nvSpPr>
          <p:cNvPr id="128" name="矩形: 圆角 127">
            <a:extLst>
              <a:ext uri="{FF2B5EF4-FFF2-40B4-BE49-F238E27FC236}">
                <a16:creationId xmlns:a16="http://schemas.microsoft.com/office/drawing/2014/main" id="{8C9C50E9-B88F-B72B-5DF8-722C27193609}"/>
              </a:ext>
            </a:extLst>
          </p:cNvPr>
          <p:cNvSpPr/>
          <p:nvPr/>
        </p:nvSpPr>
        <p:spPr>
          <a:xfrm>
            <a:off x="1725859" y="5801126"/>
            <a:ext cx="1214239" cy="3488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panose="02020603050405020304" pitchFamily="18" charset="0"/>
                <a:cs typeface="Times New Roman" panose="02020603050405020304" pitchFamily="18" charset="0"/>
              </a:rPr>
              <a:t>Output</a:t>
            </a:r>
          </a:p>
        </p:txBody>
      </p:sp>
      <p:sp>
        <p:nvSpPr>
          <p:cNvPr id="129" name="箭头: 下 128">
            <a:extLst>
              <a:ext uri="{FF2B5EF4-FFF2-40B4-BE49-F238E27FC236}">
                <a16:creationId xmlns:a16="http://schemas.microsoft.com/office/drawing/2014/main" id="{D7160548-A598-FA7B-5121-C7EE14FDFB98}"/>
              </a:ext>
            </a:extLst>
          </p:cNvPr>
          <p:cNvSpPr/>
          <p:nvPr/>
        </p:nvSpPr>
        <p:spPr>
          <a:xfrm>
            <a:off x="1995217" y="4305299"/>
            <a:ext cx="675527" cy="331196"/>
          </a:xfrm>
          <a:prstGeom prst="downArrow">
            <a:avLst/>
          </a:prstGeom>
          <a:solidFill>
            <a:srgbClr val="5B8EC5"/>
          </a:solidFill>
          <a:ln>
            <a:solidFill>
              <a:srgbClr val="5B8E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箭头: 下 129">
            <a:extLst>
              <a:ext uri="{FF2B5EF4-FFF2-40B4-BE49-F238E27FC236}">
                <a16:creationId xmlns:a16="http://schemas.microsoft.com/office/drawing/2014/main" id="{D0F207EF-4559-D298-0C34-25A907FCE437}"/>
              </a:ext>
            </a:extLst>
          </p:cNvPr>
          <p:cNvSpPr/>
          <p:nvPr/>
        </p:nvSpPr>
        <p:spPr>
          <a:xfrm>
            <a:off x="1995216" y="5366525"/>
            <a:ext cx="675527" cy="331196"/>
          </a:xfrm>
          <a:prstGeom prst="downArrow">
            <a:avLst/>
          </a:prstGeom>
          <a:solidFill>
            <a:srgbClr val="5B8EC5"/>
          </a:solidFill>
          <a:ln>
            <a:solidFill>
              <a:srgbClr val="5B8E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3" name="文本框 132">
            <a:extLst>
              <a:ext uri="{FF2B5EF4-FFF2-40B4-BE49-F238E27FC236}">
                <a16:creationId xmlns:a16="http://schemas.microsoft.com/office/drawing/2014/main" id="{4E6ED242-75A6-9AF7-8421-1F85EA21437E}"/>
              </a:ext>
            </a:extLst>
          </p:cNvPr>
          <p:cNvSpPr txBox="1"/>
          <p:nvPr/>
        </p:nvSpPr>
        <p:spPr>
          <a:xfrm>
            <a:off x="4429125" y="2412785"/>
            <a:ext cx="254604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Activation function</a:t>
            </a:r>
            <a:endParaRPr lang="zh-CN" altLang="en-US" dirty="0">
              <a:latin typeface="Arial" panose="020B0604020202020204" pitchFamily="34" charset="0"/>
              <a:cs typeface="Arial" panose="020B0604020202020204" pitchFamily="34" charset="0"/>
            </a:endParaRPr>
          </a:p>
        </p:txBody>
      </p:sp>
      <p:sp>
        <p:nvSpPr>
          <p:cNvPr id="135" name="灯片编号占位符 37">
            <a:extLst>
              <a:ext uri="{FF2B5EF4-FFF2-40B4-BE49-F238E27FC236}">
                <a16:creationId xmlns:a16="http://schemas.microsoft.com/office/drawing/2014/main" id="{E4F2336C-E185-56CF-775F-E7AA0D3A5E77}"/>
              </a:ext>
            </a:extLst>
          </p:cNvPr>
          <p:cNvSpPr>
            <a:spLocks noGrp="1"/>
          </p:cNvSpPr>
          <p:nvPr>
            <p:ph type="sldNum" sz="quarter" idx="12"/>
          </p:nvPr>
        </p:nvSpPr>
        <p:spPr>
          <a:xfrm>
            <a:off x="8610600" y="6356350"/>
            <a:ext cx="2743200" cy="365125"/>
          </a:xfrm>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11</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9538BEFF-E3AB-3E20-2ECD-A97469DBAB80}"/>
                  </a:ext>
                </a:extLst>
              </p:cNvPr>
              <p:cNvSpPr txBox="1"/>
              <p:nvPr/>
            </p:nvSpPr>
            <p:spPr>
              <a:xfrm>
                <a:off x="6710693" y="2245798"/>
                <a:ext cx="3161233"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sz="1800" smtClean="0">
                          <a:effectLst/>
                          <a:latin typeface="Cambria" panose="02040503050406030204" pitchFamily="18" charset="0"/>
                          <a:ea typeface="宋体" panose="02010600030101010101" pitchFamily="2" charset="-122"/>
                          <a:cs typeface="Times New Roman" panose="02020603050405020304" pitchFamily="18" charset="0"/>
                        </a:rPr>
                        <m:t>LeakyReLU</m:t>
                      </m:r>
                      <m:r>
                        <m:rPr>
                          <m:nor/>
                        </m:rPr>
                        <a:rPr lang="en-US" altLang="zh-CN" sz="1800" smtClean="0">
                          <a:effectLst/>
                          <a:latin typeface="Cambria" panose="02040503050406030204" pitchFamily="18" charset="0"/>
                          <a:ea typeface="宋体" panose="02010600030101010101" pitchFamily="2" charset="-122"/>
                          <a:cs typeface="Times New Roman" panose="02020603050405020304" pitchFamily="18" charset="0"/>
                        </a:rPr>
                        <m:t>(</m:t>
                      </m:r>
                      <m:r>
                        <m:rPr>
                          <m:nor/>
                        </m:rPr>
                        <a:rPr lang="en-US" altLang="zh-CN" sz="1800" smtClean="0">
                          <a:effectLst/>
                          <a:latin typeface="Cambria" panose="02040503050406030204" pitchFamily="18" charset="0"/>
                          <a:ea typeface="宋体" panose="02010600030101010101" pitchFamily="2" charset="-122"/>
                          <a:cs typeface="Times New Roman" panose="02020603050405020304" pitchFamily="18" charset="0"/>
                        </a:rPr>
                        <m:t>x</m:t>
                      </m:r>
                      <m:r>
                        <m:rPr>
                          <m:nor/>
                        </m:rPr>
                        <a:rPr lang="en-US" altLang="zh-CN" sz="1800" smtClean="0">
                          <a:effectLst/>
                          <a:latin typeface="Cambria" panose="02040503050406030204" pitchFamily="18" charset="0"/>
                          <a:ea typeface="宋体"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if</m:t>
                                </m:r>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 </m:t>
                                </m:r>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x</m:t>
                                </m:r>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 &gt; 0</m:t>
                                </m:r>
                              </m:e>
                            </m:mr>
                            <m:m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𝛼</m:t>
                                </m:r>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x</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if</m:t>
                                </m:r>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 </m:t>
                                </m:r>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x</m:t>
                                </m:r>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 ≤ 0</m:t>
                                </m:r>
                              </m:e>
                            </m:mr>
                          </m:m>
                        </m:e>
                      </m:d>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137" name="文本框 136">
                <a:extLst>
                  <a:ext uri="{FF2B5EF4-FFF2-40B4-BE49-F238E27FC236}">
                    <a16:creationId xmlns:a16="http://schemas.microsoft.com/office/drawing/2014/main" id="{9538BEFF-E3AB-3E20-2ECD-A97469DBAB80}"/>
                  </a:ext>
                </a:extLst>
              </p:cNvPr>
              <p:cNvSpPr txBox="1">
                <a:spLocks noRot="1" noChangeAspect="1" noMove="1" noResize="1" noEditPoints="1" noAdjustHandles="1" noChangeArrowheads="1" noChangeShapeType="1" noTextEdit="1"/>
              </p:cNvSpPr>
              <p:nvPr/>
            </p:nvSpPr>
            <p:spPr>
              <a:xfrm>
                <a:off x="6710693" y="2245798"/>
                <a:ext cx="3161233" cy="710194"/>
              </a:xfrm>
              <a:prstGeom prst="rect">
                <a:avLst/>
              </a:prstGeom>
              <a:blipFill>
                <a:blip r:embed="rId6"/>
                <a:stretch>
                  <a:fillRect/>
                </a:stretch>
              </a:blipFill>
            </p:spPr>
            <p:txBody>
              <a:bodyPr/>
              <a:lstStyle/>
              <a:p>
                <a:r>
                  <a:rPr lang="zh-CN" altLang="en-US">
                    <a:noFill/>
                  </a:rPr>
                  <a:t> </a:t>
                </a:r>
              </a:p>
            </p:txBody>
          </p:sp>
        </mc:Fallback>
      </mc:AlternateContent>
      <p:sp>
        <p:nvSpPr>
          <p:cNvPr id="141" name="文本框 140">
            <a:extLst>
              <a:ext uri="{FF2B5EF4-FFF2-40B4-BE49-F238E27FC236}">
                <a16:creationId xmlns:a16="http://schemas.microsoft.com/office/drawing/2014/main" id="{611CAE33-5FDC-7177-FAB1-30E79C9845EE}"/>
              </a:ext>
            </a:extLst>
          </p:cNvPr>
          <p:cNvSpPr txBox="1"/>
          <p:nvPr/>
        </p:nvSpPr>
        <p:spPr>
          <a:xfrm>
            <a:off x="4429125" y="5375602"/>
            <a:ext cx="202439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Loss function</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2" name="文本框 141">
                <a:extLst>
                  <a:ext uri="{FF2B5EF4-FFF2-40B4-BE49-F238E27FC236}">
                    <a16:creationId xmlns:a16="http://schemas.microsoft.com/office/drawing/2014/main" id="{D4B460FD-3D3D-C53D-AD19-F9612201A3F1}"/>
                  </a:ext>
                </a:extLst>
              </p:cNvPr>
              <p:cNvSpPr txBox="1"/>
              <p:nvPr/>
            </p:nvSpPr>
            <p:spPr>
              <a:xfrm>
                <a:off x="6042304" y="5222024"/>
                <a:ext cx="4653993"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solidFill>
                            <a:schemeClr val="tx1"/>
                          </a:solidFill>
                          <a:latin typeface="Cambria Math" panose="02040503050406030204" pitchFamily="18" charset="0"/>
                        </a:rPr>
                        <m:t>ℒ</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b="1" i="0">
                                  <a:solidFill>
                                    <a:schemeClr val="tx1"/>
                                  </a:solidFill>
                                  <a:latin typeface="Cambria Math" panose="02040503050406030204" pitchFamily="18" charset="0"/>
                                </a:rPr>
                                <m:t>𝛉</m:t>
                              </m:r>
                            </m:e>
                            <m:sub>
                              <m:r>
                                <a:rPr lang="zh-CN" altLang="en-US" b="0" i="1">
                                  <a:solidFill>
                                    <a:schemeClr val="tx1"/>
                                  </a:solidFill>
                                  <a:latin typeface="Cambria Math" panose="02040503050406030204" pitchFamily="18" charset="0"/>
                                </a:rPr>
                                <m:t>𝑡</m:t>
                              </m:r>
                            </m:sub>
                          </m:sSub>
                        </m:e>
                      </m:d>
                      <m:r>
                        <a:rPr lang="zh-CN" altLang="en-US" b="0" i="0">
                          <a:solidFill>
                            <a:schemeClr val="tx1"/>
                          </a:solidFill>
                          <a:latin typeface="Cambria Math" panose="02040503050406030204" pitchFamily="18" charset="0"/>
                        </a:rPr>
                        <m:t>=−</m:t>
                      </m:r>
                      <m:func>
                        <m:funcPr>
                          <m:ctrlPr>
                            <a:rPr lang="en-US" altLang="zh-CN" b="0" i="1" smtClean="0">
                              <a:solidFill>
                                <a:schemeClr val="tx1"/>
                              </a:solidFill>
                              <a:latin typeface="Cambria Math" panose="02040503050406030204" pitchFamily="18" charset="0"/>
                            </a:rPr>
                          </m:ctrlPr>
                        </m:funcPr>
                        <m:fName>
                          <m:limLow>
                            <m:limLowPr>
                              <m:ctrlPr>
                                <a:rPr lang="en-US" altLang="zh-CN" b="0" i="1" smtClean="0">
                                  <a:solidFill>
                                    <a:schemeClr val="tx1"/>
                                  </a:solidFill>
                                  <a:latin typeface="Cambria Math" panose="02040503050406030204" pitchFamily="18" charset="0"/>
                                </a:rPr>
                              </m:ctrlPr>
                            </m:limLowPr>
                            <m:e>
                              <m:r>
                                <m:rPr>
                                  <m:sty m:val="p"/>
                                </m:rPr>
                                <a:rPr lang="en-US" altLang="zh-CN" b="0" i="0" smtClean="0">
                                  <a:solidFill>
                                    <a:schemeClr val="tx1"/>
                                  </a:solidFill>
                                  <a:latin typeface="Cambria Math" panose="02040503050406030204" pitchFamily="18" charset="0"/>
                                </a:rPr>
                                <m:t>min</m:t>
                              </m:r>
                            </m:e>
                            <m:lim>
                              <m:r>
                                <a:rPr lang="zh-CN" altLang="en-US" i="1">
                                  <a:latin typeface="Cambria Math" panose="02040503050406030204" pitchFamily="18" charset="0"/>
                                </a:rPr>
                                <m:t>𝑘</m:t>
                              </m:r>
                              <m:r>
                                <a:rPr lang="zh-CN" altLang="en-US">
                                  <a:latin typeface="Cambria Math" panose="02040503050406030204" pitchFamily="18" charset="0"/>
                                </a:rPr>
                                <m:t>∈</m:t>
                              </m:r>
                              <m:r>
                                <a:rPr lang="en-US" altLang="zh-CN" b="0" i="1" smtClean="0">
                                  <a:latin typeface="Cambria Math" panose="02040503050406030204" pitchFamily="18" charset="0"/>
                                </a:rPr>
                                <m:t>𝐾</m:t>
                              </m:r>
                            </m:lim>
                          </m:limLow>
                        </m:fName>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𝑘</m:t>
                              </m:r>
                            </m:sub>
                          </m:sSub>
                        </m:e>
                      </m:func>
                      <m:r>
                        <a:rPr lang="zh-CN" altLang="en-US" b="0" i="0">
                          <a:solidFill>
                            <a:schemeClr val="tx1"/>
                          </a:solidFill>
                          <a:latin typeface="Cambria Math" panose="02040503050406030204" pitchFamily="18" charset="0"/>
                        </a:rPr>
                        <m:t>+</m:t>
                      </m:r>
                      <m:nary>
                        <m:naryPr>
                          <m:chr m:val="∑"/>
                          <m:limLoc m:val="undOvr"/>
                          <m:supHide m:val="on"/>
                          <m:ctrlPr>
                            <a:rPr lang="zh-CN" altLang="en-US" b="0"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𝑘</m:t>
                          </m:r>
                          <m:r>
                            <a:rPr lang="zh-CN" altLang="en-US" b="0" i="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𝐾</m:t>
                          </m:r>
                        </m:sub>
                        <m:sup/>
                        <m:e>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1">
                                  <a:solidFill>
                                    <a:schemeClr val="tx1"/>
                                  </a:solidFill>
                                  <a:latin typeface="Cambria Math" panose="02040503050406030204" pitchFamily="18" charset="0"/>
                                </a:rPr>
                                <m:t>𝑘</m:t>
                              </m:r>
                            </m:sub>
                          </m:sSub>
                        </m:e>
                      </m:nary>
                      <m:r>
                        <m:rPr>
                          <m:sty m:val="p"/>
                        </m:rPr>
                        <a:rPr lang="zh-CN" altLang="en-US" b="0" i="0">
                          <a:solidFill>
                            <a:schemeClr val="tx1"/>
                          </a:solidFill>
                          <a:latin typeface="Cambria Math" panose="02040503050406030204" pitchFamily="18" charset="0"/>
                        </a:rPr>
                        <m:t>max</m:t>
                      </m:r>
                      <m:d>
                        <m:dPr>
                          <m:ctrlPr>
                            <a:rPr lang="zh-CN" altLang="en-US" b="0" i="1">
                              <a:solidFill>
                                <a:schemeClr val="tx1"/>
                              </a:solidFill>
                              <a:latin typeface="Cambria Math" panose="02040503050406030204" pitchFamily="18" charset="0"/>
                            </a:rPr>
                          </m:ctrlPr>
                        </m:dPr>
                        <m:e>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𝑃</m:t>
                              </m:r>
                            </m:e>
                            <m:sub>
                              <m:r>
                                <a:rPr lang="zh-CN" altLang="en-US" b="0" i="1">
                                  <a:solidFill>
                                    <a:schemeClr val="tx1"/>
                                  </a:solidFill>
                                  <a:latin typeface="Cambria Math" panose="02040503050406030204" pitchFamily="18" charset="0"/>
                                </a:rPr>
                                <m:t>𝑘</m:t>
                              </m:r>
                            </m:sub>
                          </m:sSub>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𝑃</m:t>
                          </m:r>
                          <m:r>
                            <a:rPr lang="zh-CN" altLang="en-US" b="0" i="0">
                              <a:solidFill>
                                <a:schemeClr val="tx1"/>
                              </a:solidFill>
                              <a:latin typeface="Cambria Math" panose="02040503050406030204" pitchFamily="18" charset="0"/>
                            </a:rPr>
                            <m:t>,0</m:t>
                          </m:r>
                        </m:e>
                      </m:d>
                    </m:oMath>
                  </m:oMathPara>
                </a14:m>
                <a:endParaRPr lang="zh-CN" altLang="en-US" dirty="0">
                  <a:solidFill>
                    <a:schemeClr val="tx1"/>
                  </a:solidFill>
                </a:endParaRPr>
              </a:p>
            </p:txBody>
          </p:sp>
        </mc:Choice>
        <mc:Fallback xmlns="">
          <p:sp>
            <p:nvSpPr>
              <p:cNvPr id="142" name="文本框 141">
                <a:extLst>
                  <a:ext uri="{FF2B5EF4-FFF2-40B4-BE49-F238E27FC236}">
                    <a16:creationId xmlns:a16="http://schemas.microsoft.com/office/drawing/2014/main" id="{D4B460FD-3D3D-C53D-AD19-F9612201A3F1}"/>
                  </a:ext>
                </a:extLst>
              </p:cNvPr>
              <p:cNvSpPr txBox="1">
                <a:spLocks noRot="1" noChangeAspect="1" noMove="1" noResize="1" noEditPoints="1" noAdjustHandles="1" noChangeArrowheads="1" noChangeShapeType="1" noTextEdit="1"/>
              </p:cNvSpPr>
              <p:nvPr/>
            </p:nvSpPr>
            <p:spPr>
              <a:xfrm>
                <a:off x="6042304" y="5222024"/>
                <a:ext cx="4653993" cy="76450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5" name="文本框 144">
                <a:extLst>
                  <a:ext uri="{FF2B5EF4-FFF2-40B4-BE49-F238E27FC236}">
                    <a16:creationId xmlns:a16="http://schemas.microsoft.com/office/drawing/2014/main" id="{63ABA735-2D52-EF4E-34D5-39DAC28F21AB}"/>
                  </a:ext>
                </a:extLst>
              </p:cNvPr>
              <p:cNvSpPr txBox="1"/>
              <p:nvPr/>
            </p:nvSpPr>
            <p:spPr>
              <a:xfrm>
                <a:off x="4429125" y="4574766"/>
                <a:ext cx="642171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𝑚</m:t>
                          </m:r>
                        </m:e>
                        <m:sub>
                          <m:r>
                            <a:rPr lang="zh-CN" altLang="en-US" i="1">
                              <a:solidFill>
                                <a:schemeClr val="tx1"/>
                              </a:solidFill>
                              <a:latin typeface="Cambria Math" panose="02040503050406030204" pitchFamily="18" charset="0"/>
                            </a:rPr>
                            <m:t>𝑡</m:t>
                          </m:r>
                        </m:sub>
                      </m:sSub>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𝛽</m:t>
                          </m:r>
                        </m:e>
                        <m:sub>
                          <m:r>
                            <a:rPr lang="zh-CN" altLang="en-US" i="0">
                              <a:solidFill>
                                <a:schemeClr val="tx1"/>
                              </a:solidFill>
                              <a:latin typeface="Cambria Math" panose="02040503050406030204" pitchFamily="18" charset="0"/>
                            </a:rPr>
                            <m:t>1</m:t>
                          </m:r>
                        </m:sub>
                      </m:sSub>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𝑚</m:t>
                          </m:r>
                        </m:e>
                        <m:sub>
                          <m:r>
                            <a:rPr lang="zh-CN" altLang="en-US" i="1">
                              <a:solidFill>
                                <a:schemeClr val="tx1"/>
                              </a:solidFill>
                              <a:latin typeface="Cambria Math" panose="02040503050406030204" pitchFamily="18" charset="0"/>
                            </a:rPr>
                            <m:t>𝑡</m:t>
                          </m:r>
                          <m:r>
                            <a:rPr lang="zh-CN" altLang="en-US" i="0">
                              <a:solidFill>
                                <a:schemeClr val="tx1"/>
                              </a:solidFill>
                              <a:latin typeface="Cambria Math" panose="02040503050406030204" pitchFamily="18" charset="0"/>
                            </a:rPr>
                            <m:t>−1</m:t>
                          </m:r>
                        </m:sub>
                      </m:sSub>
                      <m:r>
                        <a:rPr lang="zh-CN" altLang="en-US" i="0">
                          <a:solidFill>
                            <a:schemeClr val="tx1"/>
                          </a:solidFill>
                          <a:latin typeface="Cambria Math" panose="02040503050406030204" pitchFamily="18" charset="0"/>
                        </a:rPr>
                        <m:t>+</m:t>
                      </m:r>
                      <m:d>
                        <m:dPr>
                          <m:ctrlPr>
                            <a:rPr lang="zh-CN" altLang="en-US" i="1">
                              <a:solidFill>
                                <a:schemeClr val="tx1"/>
                              </a:solidFill>
                              <a:latin typeface="Cambria Math" panose="02040503050406030204" pitchFamily="18" charset="0"/>
                            </a:rPr>
                          </m:ctrlPr>
                        </m:dPr>
                        <m:e>
                          <m:r>
                            <a:rPr lang="zh-CN" altLang="en-US" i="0">
                              <a:solidFill>
                                <a:schemeClr val="tx1"/>
                              </a:solidFill>
                              <a:latin typeface="Cambria Math" panose="02040503050406030204" pitchFamily="18" charset="0"/>
                            </a:rPr>
                            <m:t>1−</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𝛽</m:t>
                              </m:r>
                            </m:e>
                            <m:sub>
                              <m:r>
                                <a:rPr lang="zh-CN" altLang="en-US" i="0">
                                  <a:solidFill>
                                    <a:schemeClr val="tx1"/>
                                  </a:solidFill>
                                  <a:latin typeface="Cambria Math" panose="02040503050406030204" pitchFamily="18" charset="0"/>
                                </a:rPr>
                                <m:t>1</m:t>
                              </m:r>
                            </m:sub>
                          </m:sSub>
                        </m:e>
                      </m:d>
                      <m:r>
                        <a:rPr lang="zh-CN" altLang="en-US" i="0">
                          <a:solidFill>
                            <a:schemeClr val="tx1"/>
                          </a:solidFill>
                          <a:latin typeface="Cambria Math" panose="02040503050406030204" pitchFamily="18" charset="0"/>
                        </a:rPr>
                        <m:t>ℒ</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b="1" i="0">
                                  <a:solidFill>
                                    <a:schemeClr val="tx1"/>
                                  </a:solidFill>
                                  <a:latin typeface="Cambria Math" panose="02040503050406030204" pitchFamily="18" charset="0"/>
                                </a:rPr>
                                <m:t>𝛉</m:t>
                              </m:r>
                            </m:e>
                            <m:sub>
                              <m:r>
                                <a:rPr lang="zh-CN" altLang="en-US" b="0" i="1">
                                  <a:solidFill>
                                    <a:schemeClr val="tx1"/>
                                  </a:solidFill>
                                  <a:latin typeface="Cambria Math" panose="02040503050406030204" pitchFamily="18" charset="0"/>
                                </a:rPr>
                                <m:t>𝑡</m:t>
                              </m:r>
                            </m:sub>
                          </m:sSub>
                        </m:e>
                      </m:d>
                      <m:r>
                        <a:rPr lang="zh-CN" altLang="en-US" b="0" i="0">
                          <a:solidFill>
                            <a:schemeClr val="tx1"/>
                          </a:solidFill>
                          <a:latin typeface="Cambria Math" panose="02040503050406030204" pitchFamily="18" charset="0"/>
                        </a:rPr>
                        <m:t>, </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𝑣</m:t>
                          </m:r>
                        </m:e>
                        <m:sub>
                          <m:r>
                            <a:rPr lang="zh-CN" altLang="en-US" b="0" i="1">
                              <a:solidFill>
                                <a:schemeClr val="tx1"/>
                              </a:solidFill>
                              <a:latin typeface="Cambria Math" panose="02040503050406030204" pitchFamily="18" charset="0"/>
                            </a:rPr>
                            <m:t>𝑡</m:t>
                          </m:r>
                        </m:sub>
                      </m:sSub>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𝛽</m:t>
                          </m:r>
                        </m:e>
                        <m:sub>
                          <m:r>
                            <a:rPr lang="zh-CN" altLang="en-US" b="0" i="0">
                              <a:solidFill>
                                <a:schemeClr val="tx1"/>
                              </a:solidFill>
                              <a:latin typeface="Cambria Math" panose="02040503050406030204" pitchFamily="18" charset="0"/>
                            </a:rPr>
                            <m:t>2</m:t>
                          </m:r>
                        </m:sub>
                      </m:sSub>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𝑣</m:t>
                          </m:r>
                        </m:e>
                        <m:sub>
                          <m:r>
                            <a:rPr lang="zh-CN" altLang="en-US" b="0" i="1">
                              <a:solidFill>
                                <a:schemeClr val="tx1"/>
                              </a:solidFill>
                              <a:latin typeface="Cambria Math" panose="02040503050406030204" pitchFamily="18" charset="0"/>
                            </a:rPr>
                            <m:t>𝑡</m:t>
                          </m:r>
                          <m:r>
                            <a:rPr lang="zh-CN" altLang="en-US" b="0" i="0">
                              <a:solidFill>
                                <a:schemeClr val="tx1"/>
                              </a:solidFill>
                              <a:latin typeface="Cambria Math" panose="02040503050406030204" pitchFamily="18" charset="0"/>
                            </a:rPr>
                            <m:t>−1</m:t>
                          </m:r>
                        </m:sub>
                      </m:sSub>
                      <m:r>
                        <a:rPr lang="zh-CN" altLang="en-US" b="0" i="0">
                          <a:solidFill>
                            <a:schemeClr val="tx1"/>
                          </a:solidFill>
                          <a:latin typeface="Cambria Math" panose="02040503050406030204" pitchFamily="18" charset="0"/>
                        </a:rPr>
                        <m:t>+</m:t>
                      </m:r>
                      <m:d>
                        <m:dPr>
                          <m:ctrlPr>
                            <a:rPr lang="zh-CN" altLang="en-US" b="0" i="1">
                              <a:solidFill>
                                <a:schemeClr val="tx1"/>
                              </a:solidFill>
                              <a:latin typeface="Cambria Math" panose="02040503050406030204" pitchFamily="18" charset="0"/>
                            </a:rPr>
                          </m:ctrlPr>
                        </m:dPr>
                        <m:e>
                          <m:r>
                            <a:rPr lang="zh-CN" altLang="en-US" b="0" i="0">
                              <a:solidFill>
                                <a:schemeClr val="tx1"/>
                              </a:solidFill>
                              <a:latin typeface="Cambria Math" panose="02040503050406030204" pitchFamily="18" charset="0"/>
                            </a:rPr>
                            <m:t>1−</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𝛽</m:t>
                              </m:r>
                            </m:e>
                            <m:sub>
                              <m:r>
                                <a:rPr lang="zh-CN" altLang="en-US" b="0" i="0">
                                  <a:solidFill>
                                    <a:schemeClr val="tx1"/>
                                  </a:solidFill>
                                  <a:latin typeface="Cambria Math" panose="02040503050406030204" pitchFamily="18" charset="0"/>
                                </a:rPr>
                                <m:t>2</m:t>
                              </m:r>
                            </m:sub>
                          </m:sSub>
                        </m:e>
                      </m:d>
                      <m:r>
                        <a:rPr lang="zh-CN" altLang="en-US" b="0" i="0">
                          <a:solidFill>
                            <a:schemeClr val="tx1"/>
                          </a:solidFill>
                          <a:latin typeface="Cambria Math" panose="02040503050406030204" pitchFamily="18" charset="0"/>
                        </a:rPr>
                        <m:t>ℒ</m:t>
                      </m:r>
                      <m:sSup>
                        <m:sSupPr>
                          <m:ctrlPr>
                            <a:rPr lang="zh-CN" altLang="en-US" b="0" i="1">
                              <a:solidFill>
                                <a:schemeClr val="tx1"/>
                              </a:solidFill>
                              <a:latin typeface="Cambria Math" panose="02040503050406030204" pitchFamily="18" charset="0"/>
                            </a:rPr>
                          </m:ctrlPr>
                        </m:sSupPr>
                        <m:e>
                          <m:d>
                            <m:dPr>
                              <m:ctrlPr>
                                <a:rPr lang="zh-CN" altLang="en-US" b="0" i="1">
                                  <a:solidFill>
                                    <a:schemeClr val="tx1"/>
                                  </a:solidFill>
                                  <a:latin typeface="Cambria Math" panose="02040503050406030204" pitchFamily="18" charset="0"/>
                                </a:rPr>
                              </m:ctrlPr>
                            </m:dPr>
                            <m:e>
                              <m:sSub>
                                <m:sSubPr>
                                  <m:ctrlPr>
                                    <a:rPr lang="zh-CN" altLang="en-US" b="0" i="1">
                                      <a:solidFill>
                                        <a:schemeClr val="tx1"/>
                                      </a:solidFill>
                                      <a:latin typeface="Cambria Math" panose="02040503050406030204" pitchFamily="18" charset="0"/>
                                    </a:rPr>
                                  </m:ctrlPr>
                                </m:sSubPr>
                                <m:e>
                                  <m:r>
                                    <a:rPr lang="zh-CN" altLang="en-US" b="1" i="0">
                                      <a:solidFill>
                                        <a:schemeClr val="tx1"/>
                                      </a:solidFill>
                                      <a:latin typeface="Cambria Math" panose="02040503050406030204" pitchFamily="18" charset="0"/>
                                    </a:rPr>
                                    <m:t>𝛉</m:t>
                                  </m:r>
                                </m:e>
                                <m:sub>
                                  <m:r>
                                    <a:rPr lang="zh-CN" altLang="en-US" b="0" i="1">
                                      <a:solidFill>
                                        <a:schemeClr val="tx1"/>
                                      </a:solidFill>
                                      <a:latin typeface="Cambria Math" panose="02040503050406030204" pitchFamily="18" charset="0"/>
                                    </a:rPr>
                                    <m:t>𝑡</m:t>
                                  </m:r>
                                </m:sub>
                              </m:sSub>
                            </m:e>
                          </m:d>
                        </m:e>
                        <m:sup>
                          <m:r>
                            <a:rPr lang="zh-CN" altLang="en-US" b="0" i="0">
                              <a:solidFill>
                                <a:schemeClr val="tx1"/>
                              </a:solidFill>
                              <a:latin typeface="Cambria Math" panose="02040503050406030204" pitchFamily="18" charset="0"/>
                            </a:rPr>
                            <m:t>2</m:t>
                          </m:r>
                        </m:sup>
                      </m:sSup>
                    </m:oMath>
                  </m:oMathPara>
                </a14:m>
                <a:endParaRPr lang="zh-CN" altLang="en-US" dirty="0"/>
              </a:p>
            </p:txBody>
          </p:sp>
        </mc:Choice>
        <mc:Fallback xmlns="">
          <p:sp>
            <p:nvSpPr>
              <p:cNvPr id="145" name="文本框 144">
                <a:extLst>
                  <a:ext uri="{FF2B5EF4-FFF2-40B4-BE49-F238E27FC236}">
                    <a16:creationId xmlns:a16="http://schemas.microsoft.com/office/drawing/2014/main" id="{63ABA735-2D52-EF4E-34D5-39DAC28F21AB}"/>
                  </a:ext>
                </a:extLst>
              </p:cNvPr>
              <p:cNvSpPr txBox="1">
                <a:spLocks noRot="1" noChangeAspect="1" noMove="1" noResize="1" noEditPoints="1" noAdjustHandles="1" noChangeArrowheads="1" noChangeShapeType="1" noTextEdit="1"/>
              </p:cNvSpPr>
              <p:nvPr/>
            </p:nvSpPr>
            <p:spPr>
              <a:xfrm>
                <a:off x="4429125" y="4574766"/>
                <a:ext cx="6421710" cy="369332"/>
              </a:xfrm>
              <a:prstGeom prst="rect">
                <a:avLst/>
              </a:prstGeom>
              <a:blipFill>
                <a:blip r:embed="rId8"/>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3505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66DA5BE-28CE-A429-A8BB-486433BC471B}"/>
              </a:ext>
            </a:extLst>
          </p:cNvPr>
          <p:cNvSpPr/>
          <p:nvPr/>
        </p:nvSpPr>
        <p:spPr>
          <a:xfrm>
            <a:off x="4677833" y="1670190"/>
            <a:ext cx="2180168" cy="840986"/>
          </a:xfrm>
          <a:prstGeom prst="rect">
            <a:avLst/>
          </a:prstGeom>
          <a:solidFill>
            <a:srgbClr val="B0252A">
              <a:alpha val="50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灯片编号占位符 37">
            <a:extLst>
              <a:ext uri="{FF2B5EF4-FFF2-40B4-BE49-F238E27FC236}">
                <a16:creationId xmlns:a16="http://schemas.microsoft.com/office/drawing/2014/main" id="{BE441DEA-6AF3-4C51-8321-374FCDA6FDDE}"/>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12</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D2EE23F-96A5-EAF9-3C5D-5698EE0AFCAF}"/>
              </a:ext>
            </a:extLst>
          </p:cNvPr>
          <p:cNvSpPr txBox="1"/>
          <p:nvPr/>
        </p:nvSpPr>
        <p:spPr>
          <a:xfrm>
            <a:off x="427512" y="1017218"/>
            <a:ext cx="713660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Constraint Equivalence Replacement</a:t>
            </a:r>
            <a:endParaRPr lang="zh-CN" altLang="en-US" sz="2800" b="1" dirty="0">
              <a:latin typeface="Times New Roman" panose="02020603050405020304" pitchFamily="18" charset="0"/>
              <a:cs typeface="Times New Roman" panose="02020603050405020304" pitchFamily="18" charset="0"/>
            </a:endParaRPr>
          </a:p>
        </p:txBody>
      </p:sp>
      <p:sp>
        <p:nvSpPr>
          <p:cNvPr id="128" name="文本框 127">
            <a:extLst>
              <a:ext uri="{FF2B5EF4-FFF2-40B4-BE49-F238E27FC236}">
                <a16:creationId xmlns:a16="http://schemas.microsoft.com/office/drawing/2014/main" id="{84423845-B0FB-358F-BB4A-F9DF48D79D7E}"/>
              </a:ext>
            </a:extLst>
          </p:cNvPr>
          <p:cNvSpPr txBox="1"/>
          <p:nvPr/>
        </p:nvSpPr>
        <p:spPr>
          <a:xfrm>
            <a:off x="726800" y="1878850"/>
            <a:ext cx="202439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Loss function</a:t>
            </a:r>
            <a:endParaRPr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8B33D909-0EEB-8E7A-4CEB-A8A3740503A5}"/>
              </a:ext>
            </a:extLst>
          </p:cNvPr>
          <p:cNvSpPr txBox="1"/>
          <p:nvPr/>
        </p:nvSpPr>
        <p:spPr>
          <a:xfrm>
            <a:off x="718651" y="3061387"/>
            <a:ext cx="2134277"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Activation Function</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932B60A-5474-340C-F734-88E7C86CE9AE}"/>
                  </a:ext>
                </a:extLst>
              </p:cNvPr>
              <p:cNvSpPr txBox="1"/>
              <p:nvPr/>
            </p:nvSpPr>
            <p:spPr>
              <a:xfrm>
                <a:off x="3233632" y="2692995"/>
                <a:ext cx="4500921" cy="11179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𝒮</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e>
                      </m:d>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m>
                            <m:mPr>
                              <m:plcHide m:val="on"/>
                              <m:mcs>
                                <m:mc>
                                  <m:mcPr>
                                    <m:count m:val="2"/>
                                    <m:mcJc m:val="center"/>
                                  </m:mcPr>
                                </m:mc>
                              </m:mcs>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if</m:t>
                                </m:r>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 </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mr>
                            <m:m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ad>
                                      <m:radPr>
                                        <m:deg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rad>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if</m:t>
                                </m:r>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 </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&gt;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mr>
                          </m:m>
                        </m:e>
                      </m:d>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F932B60A-5474-340C-F734-88E7C86CE9AE}"/>
                  </a:ext>
                </a:extLst>
              </p:cNvPr>
              <p:cNvSpPr txBox="1">
                <a:spLocks noRot="1" noChangeAspect="1" noMove="1" noResize="1" noEditPoints="1" noAdjustHandles="1" noChangeArrowheads="1" noChangeShapeType="1" noTextEdit="1"/>
              </p:cNvSpPr>
              <p:nvPr/>
            </p:nvSpPr>
            <p:spPr>
              <a:xfrm>
                <a:off x="3233632" y="2692995"/>
                <a:ext cx="4500921" cy="11179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15F0E4D-ECDC-A8A6-5EA0-BF19DE63F518}"/>
                  </a:ext>
                </a:extLst>
              </p:cNvPr>
              <p:cNvSpPr txBox="1"/>
              <p:nvPr/>
            </p:nvSpPr>
            <p:spPr>
              <a:xfrm>
                <a:off x="3233632" y="4030181"/>
                <a:ext cx="6096000" cy="11179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zh-CN" altLang="zh-CN" i="1" smtClean="0">
                              <a:effectLst/>
                              <a:latin typeface="Cambria Math" panose="02040503050406030204" pitchFamily="18" charset="0"/>
                              <a:ea typeface="Cambria Math" panose="02040503050406030204" pitchFamily="18" charset="0"/>
                            </a:rPr>
                          </m:ctrlPr>
                        </m:fPr>
                        <m:num>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𝒮</m:t>
                          </m:r>
                          <m:d>
                            <m:dPr>
                              <m:ctrlPr>
                                <a:rPr lang="zh-CN" altLang="zh-CN" i="1">
                                  <a:effectLst/>
                                  <a:latin typeface="Cambria Math" panose="02040503050406030204" pitchFamily="18" charset="0"/>
                                  <a:ea typeface="Cambria Math" panose="02040503050406030204" pitchFamily="18" charset="0"/>
                                </a:rPr>
                              </m:ctrlPr>
                            </m:dPr>
                            <m:e>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e>
                          </m:d>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den>
                      </m:f>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a:effectLst/>
                              <a:latin typeface="Cambria Math" panose="02040503050406030204" pitchFamily="18" charset="0"/>
                              <a:ea typeface="Cambria Math" panose="02040503050406030204" pitchFamily="18" charset="0"/>
                            </a:rPr>
                          </m:ctrlPr>
                        </m:dPr>
                        <m:e>
                          <m:m>
                            <m:mPr>
                              <m:plcHide m:val="on"/>
                              <m:mcs>
                                <m:mc>
                                  <m:mcPr>
                                    <m:count m:val="2"/>
                                    <m:mcJc m:val="center"/>
                                  </m:mcPr>
                                </m:mc>
                              </m:mcs>
                              <m:ctrlPr>
                                <a:rPr lang="zh-CN" altLang="zh-CN" i="1">
                                  <a:effectLst/>
                                  <a:latin typeface="Cambria Math" panose="02040503050406030204" pitchFamily="18" charset="0"/>
                                  <a:ea typeface="Cambria Math" panose="02040503050406030204" pitchFamily="18" charset="0"/>
                                </a:rPr>
                              </m:ctrlPr>
                            </m:mPr>
                            <m:m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if</m:t>
                                </m:r>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 </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sSup>
                                  <m:sSupPr>
                                    <m:ctrlPr>
                                      <a:rPr lang="zh-CN" altLang="zh-CN" i="1">
                                        <a:effectLst/>
                                        <a:latin typeface="Cambria Math" panose="02040503050406030204" pitchFamily="18" charset="0"/>
                                        <a:ea typeface="Cambria Math" panose="02040503050406030204" pitchFamily="18" charset="0"/>
                                      </a:rPr>
                                    </m:ctrlPr>
                                  </m:sSup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mr>
                            <m:mr>
                              <m:e>
                                <m:f>
                                  <m:fPr>
                                    <m:ctrlPr>
                                      <a:rPr lang="zh-CN" altLang="zh-CN" i="1">
                                        <a:effectLst/>
                                        <a:latin typeface="Cambria Math" panose="02040503050406030204" pitchFamily="18" charset="0"/>
                                        <a:ea typeface="Cambria Math" panose="02040503050406030204" pitchFamily="18" charset="0"/>
                                      </a:rPr>
                                    </m:ctrlPr>
                                  </m:fPr>
                                  <m:num>
                                    <m:rad>
                                      <m:radPr>
                                        <m:degHide m:val="on"/>
                                        <m:ctrlPr>
                                          <a:rPr lang="zh-CN" altLang="zh-CN" i="1">
                                            <a:effectLst/>
                                            <a:latin typeface="Cambria Math" panose="02040503050406030204" pitchFamily="18" charset="0"/>
                                            <a:ea typeface="Cambria Math" panose="02040503050406030204" pitchFamily="18" charset="0"/>
                                          </a:rPr>
                                        </m:ctrlPr>
                                      </m:radPr>
                                      <m:deg/>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rad>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𝐻</m:t>
                                            </m:r>
                                          </m:sup>
                                        </m:sSubSup>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e>
                                    </m:d>
                                  </m:num>
                                  <m:den>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sSup>
                                      <m:sSupPr>
                                        <m:ctrlPr>
                                          <a:rPr lang="zh-CN" altLang="zh-CN" i="1">
                                            <a:effectLst/>
                                            <a:latin typeface="Cambria Math" panose="02040503050406030204" pitchFamily="18" charset="0"/>
                                            <a:ea typeface="Cambria Math" panose="02040503050406030204" pitchFamily="18" charset="0"/>
                                          </a:rPr>
                                        </m:ctrlPr>
                                      </m:sSup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3</m:t>
                                        </m:r>
                                      </m:sup>
                                    </m:sSup>
                                  </m:den>
                                </m:f>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e>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if</m:t>
                                </m:r>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 </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宋体" panose="02010600030101010101" pitchFamily="2" charset="-122"/>
                                        <a:cs typeface="Times New Roman" panose="02020603050405020304" pitchFamily="18" charset="0"/>
                                      </a:rPr>
                                      <m:t>𝐰</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sSup>
                                  <m:sSupPr>
                                    <m:ctrlPr>
                                      <a:rPr lang="zh-CN" altLang="zh-CN" i="1">
                                        <a:effectLst/>
                                        <a:latin typeface="Cambria Math" panose="02040503050406030204" pitchFamily="18" charset="0"/>
                                        <a:ea typeface="Cambria Math" panose="02040503050406030204" pitchFamily="18" charset="0"/>
                                      </a:rPr>
                                    </m:ctrlPr>
                                  </m:sSup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&gt;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𝑃</m:t>
                                </m:r>
                              </m:e>
                            </m:mr>
                          </m:m>
                        </m:e>
                      </m:d>
                    </m:oMath>
                  </m:oMathPara>
                </a14:m>
                <a:endParaRPr lang="zh-CN" altLang="en-US" dirty="0"/>
              </a:p>
            </p:txBody>
          </p:sp>
        </mc:Choice>
        <mc:Fallback xmlns="">
          <p:sp>
            <p:nvSpPr>
              <p:cNvPr id="14" name="文本框 13">
                <a:extLst>
                  <a:ext uri="{FF2B5EF4-FFF2-40B4-BE49-F238E27FC236}">
                    <a16:creationId xmlns:a16="http://schemas.microsoft.com/office/drawing/2014/main" id="{B15F0E4D-ECDC-A8A6-5EA0-BF19DE63F518}"/>
                  </a:ext>
                </a:extLst>
              </p:cNvPr>
              <p:cNvSpPr txBox="1">
                <a:spLocks noRot="1" noChangeAspect="1" noMove="1" noResize="1" noEditPoints="1" noAdjustHandles="1" noChangeArrowheads="1" noChangeShapeType="1" noTextEdit="1"/>
              </p:cNvSpPr>
              <p:nvPr/>
            </p:nvSpPr>
            <p:spPr>
              <a:xfrm>
                <a:off x="3233632" y="4030181"/>
                <a:ext cx="6096000" cy="1117998"/>
              </a:xfrm>
              <a:prstGeom prst="rect">
                <a:avLst/>
              </a:prstGeom>
              <a:blipFill>
                <a:blip r:embed="rId5"/>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58121BAE-C09F-C914-5B5C-A315BBB84348}"/>
              </a:ext>
            </a:extLst>
          </p:cNvPr>
          <p:cNvSpPr txBox="1"/>
          <p:nvPr/>
        </p:nvSpPr>
        <p:spPr>
          <a:xfrm>
            <a:off x="726800" y="5572574"/>
            <a:ext cx="227931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Beamforming Mask</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AE28F71-4C40-39AB-7CB9-EA2A3C2A559C}"/>
                  </a:ext>
                </a:extLst>
              </p:cNvPr>
              <p:cNvSpPr txBox="1"/>
              <p:nvPr/>
            </p:nvSpPr>
            <p:spPr>
              <a:xfrm>
                <a:off x="3233632" y="5397078"/>
                <a:ext cx="2841329"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m:rPr>
                              <m:sty m:val="p"/>
                            </m:rPr>
                            <a:rPr lang="zh-CN" altLang="en-US">
                              <a:solidFill>
                                <a:schemeClr val="tx1"/>
                              </a:solidFill>
                              <a:latin typeface="Cambria Math" panose="02040503050406030204" pitchFamily="18" charset="0"/>
                            </a:rPr>
                            <m:t>m</m:t>
                          </m:r>
                          <m:r>
                            <m:rPr>
                              <m:sty m:val="p"/>
                            </m:rPr>
                            <a:rPr lang="zh-CN" altLang="en-US" i="0">
                              <a:solidFill>
                                <a:schemeClr val="tx1"/>
                              </a:solidFill>
                              <a:latin typeface="Cambria Math" panose="02040503050406030204" pitchFamily="18" charset="0"/>
                            </a:rPr>
                            <m:t>ask</m:t>
                          </m:r>
                        </m:e>
                        <m:sub>
                          <m:r>
                            <a:rPr lang="zh-CN" altLang="en-US" i="1">
                              <a:solidFill>
                                <a:schemeClr val="tx1"/>
                              </a:solidFill>
                              <a:latin typeface="Cambria Math" panose="02040503050406030204" pitchFamily="18" charset="0"/>
                            </a:rPr>
                            <m:t>𝑘</m:t>
                          </m:r>
                        </m:sub>
                      </m:sSub>
                      <m:r>
                        <a:rPr lang="zh-CN" altLang="en-US" i="0">
                          <a:solidFill>
                            <a:schemeClr val="tx1"/>
                          </a:solidFill>
                          <a:latin typeface="Cambria Math" panose="02040503050406030204" pitchFamily="18" charset="0"/>
                        </a:rPr>
                        <m:t>=</m:t>
                      </m:r>
                      <m:r>
                        <m:rPr>
                          <m:sty m:val="p"/>
                        </m:rPr>
                        <a:rPr lang="zh-CN" altLang="en-US" i="0">
                          <a:solidFill>
                            <a:schemeClr val="tx1"/>
                          </a:solidFill>
                          <a:latin typeface="Cambria Math" panose="02040503050406030204" pitchFamily="18" charset="0"/>
                        </a:rPr>
                        <m:t>max</m:t>
                      </m:r>
                      <m:d>
                        <m:dPr>
                          <m:ctrlPr>
                            <a:rPr lang="zh-CN" altLang="en-US" i="1">
                              <a:solidFill>
                                <a:schemeClr val="tx1"/>
                              </a:solidFill>
                              <a:latin typeface="Cambria Math" panose="02040503050406030204" pitchFamily="18" charset="0"/>
                            </a:rPr>
                          </m:ctrlPr>
                        </m:dPr>
                        <m:e>
                          <m:r>
                            <a:rPr lang="zh-CN" altLang="en-US" i="0">
                              <a:solidFill>
                                <a:schemeClr val="tx1"/>
                              </a:solidFill>
                              <a:latin typeface="Cambria Math" panose="02040503050406030204" pitchFamily="18" charset="0"/>
                            </a:rPr>
                            <m:t>1,</m:t>
                          </m:r>
                          <m:f>
                            <m:fPr>
                              <m:ctrlPr>
                                <a:rPr lang="zh-CN" altLang="en-US" i="1">
                                  <a:solidFill>
                                    <a:schemeClr val="tx1"/>
                                  </a:solidFill>
                                  <a:latin typeface="Cambria Math" panose="02040503050406030204" pitchFamily="18" charset="0"/>
                                </a:rPr>
                              </m:ctrlPr>
                            </m:fPr>
                            <m:num>
                              <m:r>
                                <a:rPr lang="zh-CN" altLang="en-US" i="0">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b="1" i="0">
                                      <a:solidFill>
                                        <a:schemeClr val="tx1"/>
                                      </a:solidFill>
                                      <a:latin typeface="Cambria Math" panose="02040503050406030204" pitchFamily="18" charset="0"/>
                                    </a:rPr>
                                    <m:t>𝐰</m:t>
                                  </m:r>
                                </m:e>
                                <m:sub>
                                  <m:r>
                                    <a:rPr lang="zh-CN" altLang="en-US" b="0" i="1">
                                      <a:solidFill>
                                        <a:schemeClr val="tx1"/>
                                      </a:solidFill>
                                      <a:latin typeface="Cambria Math" panose="02040503050406030204" pitchFamily="18" charset="0"/>
                                    </a:rPr>
                                    <m:t>𝑘</m:t>
                                  </m:r>
                                </m:sub>
                              </m:sSub>
                              <m:sSup>
                                <m:sSupPr>
                                  <m:ctrlPr>
                                    <a:rPr lang="zh-CN" altLang="en-US" b="0" i="1">
                                      <a:solidFill>
                                        <a:schemeClr val="tx1"/>
                                      </a:solidFill>
                                      <a:latin typeface="Cambria Math" panose="02040503050406030204" pitchFamily="18" charset="0"/>
                                    </a:rPr>
                                  </m:ctrlPr>
                                </m:sSupPr>
                                <m:e>
                                  <m:r>
                                    <a:rPr lang="zh-CN" altLang="en-US" b="0" i="0">
                                      <a:solidFill>
                                        <a:schemeClr val="tx1"/>
                                      </a:solidFill>
                                      <a:latin typeface="Cambria Math" panose="02040503050406030204" pitchFamily="18" charset="0"/>
                                    </a:rPr>
                                    <m:t>∥</m:t>
                                  </m:r>
                                </m:e>
                                <m:sup>
                                  <m:r>
                                    <a:rPr lang="zh-CN" altLang="en-US" b="0" i="0">
                                      <a:solidFill>
                                        <a:schemeClr val="tx1"/>
                                      </a:solidFill>
                                      <a:latin typeface="Cambria Math" panose="02040503050406030204" pitchFamily="18" charset="0"/>
                                    </a:rPr>
                                    <m:t>2</m:t>
                                  </m:r>
                                </m:sup>
                              </m:sSup>
                            </m:num>
                            <m:den>
                              <m:r>
                                <a:rPr lang="zh-CN" altLang="en-US" b="0" i="1">
                                  <a:solidFill>
                                    <a:schemeClr val="tx1"/>
                                  </a:solidFill>
                                  <a:latin typeface="Cambria Math" panose="02040503050406030204" pitchFamily="18" charset="0"/>
                                </a:rPr>
                                <m:t>𝑃</m:t>
                              </m:r>
                            </m:den>
                          </m:f>
                        </m:e>
                      </m:d>
                    </m:oMath>
                  </m:oMathPara>
                </a14:m>
                <a:endParaRPr lang="zh-CN" altLang="en-US" dirty="0"/>
              </a:p>
            </p:txBody>
          </p:sp>
        </mc:Choice>
        <mc:Fallback xmlns="">
          <p:sp>
            <p:nvSpPr>
              <p:cNvPr id="18" name="文本框 17">
                <a:extLst>
                  <a:ext uri="{FF2B5EF4-FFF2-40B4-BE49-F238E27FC236}">
                    <a16:creationId xmlns:a16="http://schemas.microsoft.com/office/drawing/2014/main" id="{5AE28F71-4C40-39AB-7CB9-EA2A3C2A559C}"/>
                  </a:ext>
                </a:extLst>
              </p:cNvPr>
              <p:cNvSpPr txBox="1">
                <a:spLocks noRot="1" noChangeAspect="1" noMove="1" noResize="1" noEditPoints="1" noAdjustHandles="1" noChangeArrowheads="1" noChangeShapeType="1" noTextEdit="1"/>
              </p:cNvSpPr>
              <p:nvPr/>
            </p:nvSpPr>
            <p:spPr>
              <a:xfrm>
                <a:off x="3233632" y="5397078"/>
                <a:ext cx="2841329" cy="7203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75C3086A-985B-9336-2D0A-75F2F4E8E736}"/>
                  </a:ext>
                </a:extLst>
              </p:cNvPr>
              <p:cNvSpPr txBox="1"/>
              <p:nvPr/>
            </p:nvSpPr>
            <p:spPr>
              <a:xfrm>
                <a:off x="6191559" y="5449400"/>
                <a:ext cx="1894819" cy="6195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𝑘𝑗</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𝑘𝑗</m:t>
                              </m:r>
                            </m:sub>
                          </m:sSub>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nor/>
                                </m:rPr>
                                <a:rPr lang="en-US" altLang="zh-CN" sz="1800">
                                  <a:effectLst/>
                                  <a:latin typeface="Cambria" panose="02040503050406030204" pitchFamily="18" charset="0"/>
                                  <a:ea typeface="宋体" panose="02010600030101010101" pitchFamily="2" charset="-122"/>
                                  <a:cs typeface="Times New Roman" panose="02020603050405020304" pitchFamily="18" charset="0"/>
                                </a:rPr>
                                <m:t>mask</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den>
                      </m:f>
                    </m:oMath>
                  </m:oMathPara>
                </a14:m>
                <a:endParaRPr lang="zh-CN" altLang="zh-CN" sz="1800" dirty="0">
                  <a:effectLst/>
                  <a:latin typeface="Cambria" panose="02040503050406030204" pitchFamily="18" charset="0"/>
                  <a:ea typeface="宋体" panose="0201060003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75C3086A-985B-9336-2D0A-75F2F4E8E736}"/>
                  </a:ext>
                </a:extLst>
              </p:cNvPr>
              <p:cNvSpPr txBox="1">
                <a:spLocks noRot="1" noChangeAspect="1" noMove="1" noResize="1" noEditPoints="1" noAdjustHandles="1" noChangeArrowheads="1" noChangeShapeType="1" noTextEdit="1"/>
              </p:cNvSpPr>
              <p:nvPr/>
            </p:nvSpPr>
            <p:spPr>
              <a:xfrm>
                <a:off x="6191559" y="5449400"/>
                <a:ext cx="1894819" cy="61952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0A0B5BC-182E-CB08-30FB-41C613BF6EB7}"/>
                  </a:ext>
                </a:extLst>
              </p:cNvPr>
              <p:cNvSpPr txBox="1"/>
              <p:nvPr/>
            </p:nvSpPr>
            <p:spPr>
              <a:xfrm>
                <a:off x="2447847" y="1708431"/>
                <a:ext cx="4653993"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solidFill>
                            <a:schemeClr val="tx1"/>
                          </a:solidFill>
                          <a:latin typeface="Cambria Math" panose="02040503050406030204" pitchFamily="18" charset="0"/>
                        </a:rPr>
                        <m:t>ℒ</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b="1" i="0">
                                  <a:solidFill>
                                    <a:schemeClr val="tx1"/>
                                  </a:solidFill>
                                  <a:latin typeface="Cambria Math" panose="02040503050406030204" pitchFamily="18" charset="0"/>
                                </a:rPr>
                                <m:t>𝛉</m:t>
                              </m:r>
                            </m:e>
                            <m:sub>
                              <m:r>
                                <a:rPr lang="zh-CN" altLang="en-US" b="0" i="1">
                                  <a:solidFill>
                                    <a:schemeClr val="tx1"/>
                                  </a:solidFill>
                                  <a:latin typeface="Cambria Math" panose="02040503050406030204" pitchFamily="18" charset="0"/>
                                </a:rPr>
                                <m:t>𝑡</m:t>
                              </m:r>
                            </m:sub>
                          </m:sSub>
                        </m:e>
                      </m:d>
                      <m:r>
                        <a:rPr lang="zh-CN" altLang="en-US" b="0" i="0">
                          <a:solidFill>
                            <a:schemeClr val="tx1"/>
                          </a:solidFill>
                          <a:latin typeface="Cambria Math" panose="02040503050406030204" pitchFamily="18" charset="0"/>
                        </a:rPr>
                        <m:t>=−</m:t>
                      </m:r>
                      <m:func>
                        <m:funcPr>
                          <m:ctrlPr>
                            <a:rPr lang="en-US" altLang="zh-CN" b="0" i="1" smtClean="0">
                              <a:solidFill>
                                <a:schemeClr val="tx1"/>
                              </a:solidFill>
                              <a:latin typeface="Cambria Math" panose="02040503050406030204" pitchFamily="18" charset="0"/>
                            </a:rPr>
                          </m:ctrlPr>
                        </m:funcPr>
                        <m:fName>
                          <m:limLow>
                            <m:limLowPr>
                              <m:ctrlPr>
                                <a:rPr lang="en-US" altLang="zh-CN" b="0" i="1" smtClean="0">
                                  <a:solidFill>
                                    <a:schemeClr val="tx1"/>
                                  </a:solidFill>
                                  <a:latin typeface="Cambria Math" panose="02040503050406030204" pitchFamily="18" charset="0"/>
                                </a:rPr>
                              </m:ctrlPr>
                            </m:limLowPr>
                            <m:e>
                              <m:r>
                                <m:rPr>
                                  <m:sty m:val="p"/>
                                </m:rPr>
                                <a:rPr lang="en-US" altLang="zh-CN" b="0" i="0" smtClean="0">
                                  <a:solidFill>
                                    <a:schemeClr val="tx1"/>
                                  </a:solidFill>
                                  <a:latin typeface="Cambria Math" panose="02040503050406030204" pitchFamily="18" charset="0"/>
                                </a:rPr>
                                <m:t>min</m:t>
                              </m:r>
                            </m:e>
                            <m:lim>
                              <m:r>
                                <a:rPr lang="zh-CN" altLang="en-US" i="1">
                                  <a:latin typeface="Cambria Math" panose="02040503050406030204" pitchFamily="18" charset="0"/>
                                </a:rPr>
                                <m:t>𝑘</m:t>
                              </m:r>
                              <m:r>
                                <a:rPr lang="zh-CN" altLang="en-US">
                                  <a:latin typeface="Cambria Math" panose="02040503050406030204" pitchFamily="18" charset="0"/>
                                </a:rPr>
                                <m:t>∈</m:t>
                              </m:r>
                              <m:r>
                                <a:rPr lang="en-US" altLang="zh-CN" b="0" i="1" smtClean="0">
                                  <a:latin typeface="Cambria Math" panose="02040503050406030204" pitchFamily="18" charset="0"/>
                                </a:rPr>
                                <m:t>𝐾</m:t>
                              </m:r>
                            </m:lim>
                          </m:limLow>
                        </m:fName>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𝑅</m:t>
                              </m:r>
                            </m:e>
                            <m:sub>
                              <m:r>
                                <a:rPr lang="en-US" altLang="zh-CN" b="0" i="1" smtClean="0">
                                  <a:solidFill>
                                    <a:schemeClr val="tx1"/>
                                  </a:solidFill>
                                  <a:latin typeface="Cambria Math" panose="02040503050406030204" pitchFamily="18" charset="0"/>
                                </a:rPr>
                                <m:t>𝑘</m:t>
                              </m:r>
                            </m:sub>
                          </m:sSub>
                        </m:e>
                      </m:func>
                      <m:r>
                        <a:rPr lang="zh-CN" altLang="en-US" b="0" i="0">
                          <a:solidFill>
                            <a:schemeClr val="tx1"/>
                          </a:solidFill>
                          <a:latin typeface="Cambria Math" panose="02040503050406030204" pitchFamily="18" charset="0"/>
                        </a:rPr>
                        <m:t>+</m:t>
                      </m:r>
                      <m:nary>
                        <m:naryPr>
                          <m:chr m:val="∑"/>
                          <m:limLoc m:val="undOvr"/>
                          <m:supHide m:val="on"/>
                          <m:ctrlPr>
                            <a:rPr lang="zh-CN" altLang="en-US" b="0"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𝑘</m:t>
                          </m:r>
                          <m:r>
                            <a:rPr lang="zh-CN" altLang="en-US" b="0" i="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𝐾</m:t>
                          </m:r>
                        </m:sub>
                        <m:sup/>
                        <m:e>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1">
                                  <a:solidFill>
                                    <a:schemeClr val="tx1"/>
                                  </a:solidFill>
                                  <a:latin typeface="Cambria Math" panose="02040503050406030204" pitchFamily="18" charset="0"/>
                                </a:rPr>
                                <m:t>𝑘</m:t>
                              </m:r>
                            </m:sub>
                          </m:sSub>
                        </m:e>
                      </m:nary>
                      <m:r>
                        <m:rPr>
                          <m:sty m:val="p"/>
                        </m:rPr>
                        <a:rPr lang="zh-CN" altLang="en-US" b="0" i="0">
                          <a:solidFill>
                            <a:schemeClr val="tx1"/>
                          </a:solidFill>
                          <a:latin typeface="Cambria Math" panose="02040503050406030204" pitchFamily="18" charset="0"/>
                        </a:rPr>
                        <m:t>max</m:t>
                      </m:r>
                      <m:d>
                        <m:dPr>
                          <m:ctrlPr>
                            <a:rPr lang="zh-CN" altLang="en-US" b="0" i="1">
                              <a:solidFill>
                                <a:schemeClr val="tx1"/>
                              </a:solidFill>
                              <a:latin typeface="Cambria Math" panose="02040503050406030204" pitchFamily="18" charset="0"/>
                            </a:rPr>
                          </m:ctrlPr>
                        </m:dPr>
                        <m:e>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𝑃</m:t>
                              </m:r>
                            </m:e>
                            <m:sub>
                              <m:r>
                                <a:rPr lang="zh-CN" altLang="en-US" b="0" i="1">
                                  <a:solidFill>
                                    <a:schemeClr val="tx1"/>
                                  </a:solidFill>
                                  <a:latin typeface="Cambria Math" panose="02040503050406030204" pitchFamily="18" charset="0"/>
                                </a:rPr>
                                <m:t>𝑘</m:t>
                              </m:r>
                            </m:sub>
                          </m:sSub>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𝑃</m:t>
                          </m:r>
                          <m:r>
                            <a:rPr lang="zh-CN" altLang="en-US" b="0" i="0">
                              <a:solidFill>
                                <a:schemeClr val="tx1"/>
                              </a:solidFill>
                              <a:latin typeface="Cambria Math" panose="02040503050406030204" pitchFamily="18" charset="0"/>
                            </a:rPr>
                            <m:t>,0</m:t>
                          </m:r>
                        </m:e>
                      </m:d>
                    </m:oMath>
                  </m:oMathPara>
                </a14:m>
                <a:endParaRPr lang="zh-CN" altLang="en-US" dirty="0">
                  <a:solidFill>
                    <a:schemeClr val="tx1"/>
                  </a:solidFill>
                </a:endParaRPr>
              </a:p>
            </p:txBody>
          </p:sp>
        </mc:Choice>
        <mc:Fallback xmlns="">
          <p:sp>
            <p:nvSpPr>
              <p:cNvPr id="22" name="文本框 21">
                <a:extLst>
                  <a:ext uri="{FF2B5EF4-FFF2-40B4-BE49-F238E27FC236}">
                    <a16:creationId xmlns:a16="http://schemas.microsoft.com/office/drawing/2014/main" id="{20A0B5BC-182E-CB08-30FB-41C613BF6EB7}"/>
                  </a:ext>
                </a:extLst>
              </p:cNvPr>
              <p:cNvSpPr txBox="1">
                <a:spLocks noRot="1" noChangeAspect="1" noMove="1" noResize="1" noEditPoints="1" noAdjustHandles="1" noChangeArrowheads="1" noChangeShapeType="1" noTextEdit="1"/>
              </p:cNvSpPr>
              <p:nvPr/>
            </p:nvSpPr>
            <p:spPr>
              <a:xfrm>
                <a:off x="2447847" y="1708431"/>
                <a:ext cx="4653993" cy="764505"/>
              </a:xfrm>
              <a:prstGeom prst="rect">
                <a:avLst/>
              </a:prstGeom>
              <a:blipFill>
                <a:blip r:embed="rId10"/>
                <a:stretch>
                  <a:fillRect/>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367071A6-0754-A18F-AA13-1640C5CB8C6C}"/>
              </a:ext>
            </a:extLst>
          </p:cNvPr>
          <p:cNvSpPr/>
          <p:nvPr/>
        </p:nvSpPr>
        <p:spPr>
          <a:xfrm>
            <a:off x="4429125" y="527"/>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606B5B3-A1B9-ECE7-DD98-8B51E4048DE3}"/>
              </a:ext>
            </a:extLst>
          </p:cNvPr>
          <p:cNvSpPr txBox="1"/>
          <p:nvPr/>
        </p:nvSpPr>
        <p:spPr>
          <a:xfrm>
            <a:off x="4813318" y="193779"/>
            <a:ext cx="5716861"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FL-based Cross-layer Security Design </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ECF856F-CE04-EFB8-D15B-43CD400E9798}"/>
                  </a:ext>
                </a:extLst>
              </p:cNvPr>
              <p:cNvSpPr txBox="1"/>
              <p:nvPr/>
            </p:nvSpPr>
            <p:spPr>
              <a:xfrm>
                <a:off x="8209452" y="1767517"/>
                <a:ext cx="3855548" cy="646331"/>
              </a:xfrm>
              <a:prstGeom prst="rect">
                <a:avLst/>
              </a:prstGeom>
              <a:noFill/>
            </p:spPr>
            <p:txBody>
              <a:bodyPr wrap="square" rtlCol="0">
                <a:spAutoFit/>
              </a:bodyPr>
              <a:lstStyle/>
              <a:p>
                <a:r>
                  <a:rPr lang="en-US" altLang="zh-CN" b="1" dirty="0">
                    <a:solidFill>
                      <a:srgbClr val="C00000"/>
                    </a:solidFill>
                    <a:latin typeface="Arial" panose="020B0604020202020204" pitchFamily="34" charset="0"/>
                    <a:cs typeface="Arial" panose="020B0604020202020204" pitchFamily="34" charset="0"/>
                  </a:rPr>
                  <a:t>Penalty term, with penalty factor</a:t>
                </a:r>
                <a:r>
                  <a:rPr lang="zh-CN" altLang="en-US" b="1" dirty="0">
                    <a:solidFill>
                      <a:srgbClr val="C00000"/>
                    </a:solidFill>
                  </a:rPr>
                  <a:t> </a:t>
                </a:r>
                <a14:m>
                  <m:oMath xmlns:m="http://schemas.openxmlformats.org/officeDocument/2006/math">
                    <m:sSub>
                      <m:sSubPr>
                        <m:ctrlPr>
                          <a:rPr lang="zh-CN" altLang="en-US" b="1" i="1" smtClean="0">
                            <a:solidFill>
                              <a:srgbClr val="C00000"/>
                            </a:solidFill>
                            <a:latin typeface="Cambria Math" panose="02040503050406030204" pitchFamily="18" charset="0"/>
                          </a:rPr>
                        </m:ctrlPr>
                      </m:sSubPr>
                      <m:e>
                        <m:r>
                          <a:rPr lang="zh-CN" altLang="en-US" b="1" i="1">
                            <a:solidFill>
                              <a:srgbClr val="C00000"/>
                            </a:solidFill>
                            <a:latin typeface="Cambria Math" panose="02040503050406030204" pitchFamily="18" charset="0"/>
                          </a:rPr>
                          <m:t>𝝀</m:t>
                        </m:r>
                      </m:e>
                      <m:sub>
                        <m:r>
                          <a:rPr lang="zh-CN" altLang="en-US" b="1" i="1">
                            <a:solidFill>
                              <a:srgbClr val="C00000"/>
                            </a:solidFill>
                            <a:latin typeface="Cambria Math" panose="02040503050406030204" pitchFamily="18" charset="0"/>
                          </a:rPr>
                          <m:t>𝒌</m:t>
                        </m:r>
                      </m:sub>
                    </m:sSub>
                  </m:oMath>
                </a14:m>
                <a:r>
                  <a:rPr lang="en-US" altLang="zh-CN" b="1" dirty="0">
                    <a:solidFill>
                      <a:srgbClr val="C00000"/>
                    </a:solidFill>
                    <a:latin typeface="Arial" panose="020B0604020202020204" pitchFamily="34" charset="0"/>
                    <a:cs typeface="Arial" panose="020B0604020202020204" pitchFamily="34" charset="0"/>
                  </a:rPr>
                  <a:t> being difficult to control.</a:t>
                </a:r>
                <a:endParaRPr lang="zh-CN" altLang="en-US" b="1" dirty="0">
                  <a:solidFill>
                    <a:srgbClr val="C00000"/>
                  </a:solidFill>
                  <a:latin typeface="Arial" panose="020B0604020202020204" pitchFamily="34" charset="0"/>
                  <a:cs typeface="Arial" panose="020B0604020202020204" pitchFamily="34" charset="0"/>
                </a:endParaRPr>
              </a:p>
            </p:txBody>
          </p:sp>
        </mc:Choice>
        <mc:Fallback xmlns="">
          <p:sp>
            <p:nvSpPr>
              <p:cNvPr id="3" name="文本框 2">
                <a:extLst>
                  <a:ext uri="{FF2B5EF4-FFF2-40B4-BE49-F238E27FC236}">
                    <a16:creationId xmlns:a16="http://schemas.microsoft.com/office/drawing/2014/main" id="{AECF856F-CE04-EFB8-D15B-43CD400E9798}"/>
                  </a:ext>
                </a:extLst>
              </p:cNvPr>
              <p:cNvSpPr txBox="1">
                <a:spLocks noRot="1" noChangeAspect="1" noMove="1" noResize="1" noEditPoints="1" noAdjustHandles="1" noChangeArrowheads="1" noChangeShapeType="1" noTextEdit="1"/>
              </p:cNvSpPr>
              <p:nvPr/>
            </p:nvSpPr>
            <p:spPr>
              <a:xfrm>
                <a:off x="8209452" y="1767517"/>
                <a:ext cx="3855548" cy="646331"/>
              </a:xfrm>
              <a:prstGeom prst="rect">
                <a:avLst/>
              </a:prstGeom>
              <a:blipFill>
                <a:blip r:embed="rId11"/>
                <a:stretch>
                  <a:fillRect l="-1424" t="-6604" b="-14151"/>
                </a:stretch>
              </a:blipFill>
            </p:spPr>
            <p:txBody>
              <a:bodyPr/>
              <a:lstStyle/>
              <a:p>
                <a:r>
                  <a:rPr lang="zh-CN" altLang="en-US">
                    <a:noFill/>
                  </a:rPr>
                  <a:t> </a:t>
                </a:r>
              </a:p>
            </p:txBody>
          </p:sp>
        </mc:Fallback>
      </mc:AlternateContent>
      <p:sp>
        <p:nvSpPr>
          <p:cNvPr id="6" name="箭头: 上 5">
            <a:extLst>
              <a:ext uri="{FF2B5EF4-FFF2-40B4-BE49-F238E27FC236}">
                <a16:creationId xmlns:a16="http://schemas.microsoft.com/office/drawing/2014/main" id="{7B108318-ABBC-B691-B546-08BBAA3CFD88}"/>
              </a:ext>
            </a:extLst>
          </p:cNvPr>
          <p:cNvSpPr/>
          <p:nvPr/>
        </p:nvSpPr>
        <p:spPr>
          <a:xfrm rot="5400000">
            <a:off x="7372464" y="1578680"/>
            <a:ext cx="499666" cy="966655"/>
          </a:xfrm>
          <a:prstGeom prst="upArrow">
            <a:avLst/>
          </a:prstGeom>
          <a:solidFill>
            <a:srgbClr val="B0252A">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2368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灯片编号占位符 37">
            <a:extLst>
              <a:ext uri="{FF2B5EF4-FFF2-40B4-BE49-F238E27FC236}">
                <a16:creationId xmlns:a16="http://schemas.microsoft.com/office/drawing/2014/main" id="{BE441DEA-6AF3-4C51-8321-374FCDA6FDDE}"/>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13</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D2EE23F-96A5-EAF9-3C5D-5698EE0AFCAF}"/>
              </a:ext>
            </a:extLst>
          </p:cNvPr>
          <p:cNvSpPr txBox="1"/>
          <p:nvPr/>
        </p:nvSpPr>
        <p:spPr>
          <a:xfrm>
            <a:off x="427512" y="1017218"/>
            <a:ext cx="713660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Cross-Layer Relationship Formulation</a:t>
            </a:r>
            <a:endParaRPr lang="zh-CN" altLang="en-US" sz="2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F18DCB4-4E9D-2951-0C79-B15CC82034AB}"/>
                  </a:ext>
                </a:extLst>
              </p:cNvPr>
              <p:cNvSpPr txBox="1"/>
              <p:nvPr/>
            </p:nvSpPr>
            <p:spPr>
              <a:xfrm>
                <a:off x="2547502" y="2857006"/>
                <a:ext cx="2896627" cy="9190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kumimoji="0" lang="zh-CN" altLang="zh-CN"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𝛾</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sub>
                      </m:sSub>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f>
                        <m:f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1"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𝐡</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sub>
                                    <m:sup>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up>
                                  </m:sSubSup>
                                  <m:sSub>
                                    <m:sSub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𝐰</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sub>
                                  </m:sSub>
                                </m:e>
                              </m:d>
                            </m:e>
                            <m:sup>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p>
                          </m:sSup>
                        </m:num>
                        <m:den>
                          <m:nary>
                            <m:naryPr>
                              <m:chr m:val="∑"/>
                              <m:limLoc m:val="undOv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𝑖</m:t>
                              </m:r>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𝐾</m:t>
                              </m:r>
                            </m:sub>
                            <m:sup>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up>
                            <m:e>
                              <m:sSup>
                                <m:sSup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1"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𝐡</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𝑖</m:t>
                                          </m:r>
                                        </m:sub>
                                        <m:sup>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up>
                                      </m:sSubSup>
                                      <m:sSub>
                                        <m:sSub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𝐰</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𝑖</m:t>
                                          </m:r>
                                        </m:sub>
                                      </m:sSub>
                                    </m:e>
                                  </m:d>
                                </m:e>
                                <m:sup>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p>
                              </m:sSup>
                            </m:e>
                          </m:nary>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Sup>
                            <m:sSubSup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𝛿</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sub>
                            <m:sup>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p>
                          </m:sSubSup>
                        </m:den>
                      </m:f>
                    </m:oMath>
                  </m:oMathPara>
                </a14:m>
                <a:endParaRPr lang="zh-CN" altLang="en-US" dirty="0"/>
              </a:p>
            </p:txBody>
          </p:sp>
        </mc:Choice>
        <mc:Fallback xmlns="">
          <p:sp>
            <p:nvSpPr>
              <p:cNvPr id="8" name="文本框 7">
                <a:extLst>
                  <a:ext uri="{FF2B5EF4-FFF2-40B4-BE49-F238E27FC236}">
                    <a16:creationId xmlns:a16="http://schemas.microsoft.com/office/drawing/2014/main" id="{EF18DCB4-4E9D-2951-0C79-B15CC82034AB}"/>
                  </a:ext>
                </a:extLst>
              </p:cNvPr>
              <p:cNvSpPr txBox="1">
                <a:spLocks noRot="1" noChangeAspect="1" noMove="1" noResize="1" noEditPoints="1" noAdjustHandles="1" noChangeArrowheads="1" noChangeShapeType="1" noTextEdit="1"/>
              </p:cNvSpPr>
              <p:nvPr/>
            </p:nvSpPr>
            <p:spPr>
              <a:xfrm>
                <a:off x="2547502" y="2857006"/>
                <a:ext cx="2896627" cy="919098"/>
              </a:xfrm>
              <a:prstGeom prst="rect">
                <a:avLst/>
              </a:prstGeom>
              <a:blipFill>
                <a:blip r:embed="rId4"/>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0041FB78-B34F-B1C3-DDEB-CA1A8AEC689F}"/>
              </a:ext>
            </a:extLst>
          </p:cNvPr>
          <p:cNvSpPr txBox="1"/>
          <p:nvPr/>
        </p:nvSpPr>
        <p:spPr>
          <a:xfrm>
            <a:off x="427512" y="3131959"/>
            <a:ext cx="202439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SINR Calculation</a:t>
            </a:r>
            <a:endParaRPr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A3D8C8A3-E941-9092-0196-5BE901BBB233}"/>
              </a:ext>
            </a:extLst>
          </p:cNvPr>
          <p:cNvSpPr txBox="1"/>
          <p:nvPr/>
        </p:nvSpPr>
        <p:spPr>
          <a:xfrm>
            <a:off x="6843599" y="3128830"/>
            <a:ext cx="227939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Bit Error Rate(BER)</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C177C51-3F6D-A066-7EAD-EEBD9BD1D501}"/>
                  </a:ext>
                </a:extLst>
              </p:cNvPr>
              <p:cNvSpPr txBox="1"/>
              <p:nvPr/>
            </p:nvSpPr>
            <p:spPr>
              <a:xfrm>
                <a:off x="9220385" y="3101386"/>
                <a:ext cx="2198127" cy="42421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zh-CN" altLang="en-US" smtClean="0">
                          <a:solidFill>
                            <a:schemeClr val="tx1"/>
                          </a:solidFill>
                          <a:latin typeface="Cambria Math" panose="02040503050406030204" pitchFamily="18" charset="0"/>
                        </a:rPr>
                        <m:t>B</m:t>
                      </m:r>
                      <m:r>
                        <m:rPr>
                          <m:sty m:val="p"/>
                        </m:rPr>
                        <a:rPr lang="zh-CN" altLang="en-US" i="0">
                          <a:solidFill>
                            <a:schemeClr val="tx1"/>
                          </a:solidFill>
                          <a:latin typeface="Cambria Math" panose="02040503050406030204" pitchFamily="18" charset="0"/>
                        </a:rPr>
                        <m:t>ER</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𝑄</m:t>
                      </m:r>
                      <m:d>
                        <m:dPr>
                          <m:ctrlPr>
                            <a:rPr lang="zh-CN" altLang="en-US" i="1">
                              <a:solidFill>
                                <a:schemeClr val="tx1"/>
                              </a:solidFill>
                              <a:latin typeface="Cambria Math" panose="02040503050406030204" pitchFamily="18" charset="0"/>
                            </a:rPr>
                          </m:ctrlPr>
                        </m:dPr>
                        <m:e>
                          <m:rad>
                            <m:radPr>
                              <m:degHide m:val="on"/>
                              <m:ctrlPr>
                                <a:rPr lang="zh-CN" altLang="en-US" i="1">
                                  <a:solidFill>
                                    <a:schemeClr val="tx1"/>
                                  </a:solidFill>
                                  <a:latin typeface="Cambria Math" panose="02040503050406030204" pitchFamily="18" charset="0"/>
                                </a:rPr>
                              </m:ctrlPr>
                            </m:radPr>
                            <m:deg/>
                            <m:e>
                              <m:r>
                                <a:rPr lang="zh-CN" altLang="en-US" i="0">
                                  <a:solidFill>
                                    <a:schemeClr val="tx1"/>
                                  </a:solidFill>
                                  <a:latin typeface="Cambria Math" panose="02040503050406030204" pitchFamily="18" charset="0"/>
                                </a:rPr>
                                <m:t>2⋅</m:t>
                              </m:r>
                              <m:r>
                                <m:rPr>
                                  <m:sty m:val="p"/>
                                </m:rPr>
                                <a:rPr lang="zh-CN" altLang="en-US" i="0">
                                  <a:solidFill>
                                    <a:schemeClr val="tx1"/>
                                  </a:solidFill>
                                  <a:latin typeface="Cambria Math" panose="02040503050406030204" pitchFamily="18" charset="0"/>
                                </a:rPr>
                                <m:t>SINR</m:t>
                              </m:r>
                            </m:e>
                          </m:rad>
                        </m:e>
                      </m:d>
                    </m:oMath>
                  </m:oMathPara>
                </a14:m>
                <a:endParaRPr lang="zh-CN" altLang="en-US" dirty="0"/>
              </a:p>
            </p:txBody>
          </p:sp>
        </mc:Choice>
        <mc:Fallback xmlns="">
          <p:sp>
            <p:nvSpPr>
              <p:cNvPr id="16" name="文本框 15">
                <a:extLst>
                  <a:ext uri="{FF2B5EF4-FFF2-40B4-BE49-F238E27FC236}">
                    <a16:creationId xmlns:a16="http://schemas.microsoft.com/office/drawing/2014/main" id="{3C177C51-3F6D-A066-7EAD-EEBD9BD1D501}"/>
                  </a:ext>
                </a:extLst>
              </p:cNvPr>
              <p:cNvSpPr txBox="1">
                <a:spLocks noRot="1" noChangeAspect="1" noMove="1" noResize="1" noEditPoints="1" noAdjustHandles="1" noChangeArrowheads="1" noChangeShapeType="1" noTextEdit="1"/>
              </p:cNvSpPr>
              <p:nvPr/>
            </p:nvSpPr>
            <p:spPr>
              <a:xfrm>
                <a:off x="9220385" y="3101386"/>
                <a:ext cx="2198127" cy="424219"/>
              </a:xfrm>
              <a:prstGeom prst="rect">
                <a:avLst/>
              </a:prstGeom>
              <a:blipFill>
                <a:blip r:embed="rId5"/>
                <a:stretch>
                  <a:fillRect b="-5797"/>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A420EFA6-8054-DC6E-683A-6E866B963A0E}"/>
              </a:ext>
            </a:extLst>
          </p:cNvPr>
          <p:cNvSpPr txBox="1"/>
          <p:nvPr/>
        </p:nvSpPr>
        <p:spPr>
          <a:xfrm>
            <a:off x="427512" y="3994659"/>
            <a:ext cx="22313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Binary Model Vector</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2917F0A-AD5F-214B-E3A4-AC5BD62FE5A1}"/>
                  </a:ext>
                </a:extLst>
              </p:cNvPr>
              <p:cNvSpPr txBox="1"/>
              <p:nvPr/>
            </p:nvSpPr>
            <p:spPr>
              <a:xfrm>
                <a:off x="2856119" y="3986814"/>
                <a:ext cx="2279391" cy="3947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m:rPr>
                              <m:sty m:val="p"/>
                            </m:rPr>
                            <a:rPr lang="zh-CN" altLang="en-US" b="0" i="1">
                              <a:solidFill>
                                <a:schemeClr val="tx1"/>
                              </a:solidFill>
                              <a:latin typeface="Cambria Math" panose="02040503050406030204" pitchFamily="18" charset="0"/>
                            </a:rPr>
                            <m:t>m</m:t>
                          </m:r>
                        </m:e>
                        <m:sub>
                          <m:r>
                            <m:rPr>
                              <m:sty m:val="p"/>
                            </m:rPr>
                            <a:rPr lang="zh-CN" altLang="en-US" b="0" i="0">
                              <a:solidFill>
                                <a:schemeClr val="tx1"/>
                              </a:solidFill>
                              <a:latin typeface="Cambria Math" panose="02040503050406030204" pitchFamily="18" charset="0"/>
                            </a:rPr>
                            <m:t>binary</m:t>
                          </m:r>
                        </m:sub>
                      </m:sSub>
                      <m:r>
                        <a:rPr lang="zh-CN" altLang="en-US" b="0" i="0">
                          <a:solidFill>
                            <a:schemeClr val="tx1"/>
                          </a:solidFill>
                          <a:latin typeface="Cambria Math" panose="02040503050406030204" pitchFamily="18" charset="0"/>
                        </a:rPr>
                        <m:t>=</m:t>
                      </m:r>
                      <m:r>
                        <m:rPr>
                          <m:sty m:val="p"/>
                        </m:rPr>
                        <a:rPr lang="zh-CN" altLang="en-US" b="0" i="0">
                          <a:solidFill>
                            <a:schemeClr val="tx1"/>
                          </a:solidFill>
                          <a:latin typeface="Cambria Math" panose="02040503050406030204" pitchFamily="18" charset="0"/>
                        </a:rPr>
                        <m:t>Binary</m:t>
                      </m:r>
                      <m:d>
                        <m:dPr>
                          <m:ctrlPr>
                            <a:rPr lang="zh-CN" altLang="en-US" i="1">
                              <a:solidFill>
                                <a:schemeClr val="tx1"/>
                              </a:solidFill>
                              <a:latin typeface="Cambria Math" panose="02040503050406030204" pitchFamily="18" charset="0"/>
                            </a:rPr>
                          </m:ctrlPr>
                        </m:dPr>
                        <m:e>
                          <m:r>
                            <m:rPr>
                              <m:sty m:val="p"/>
                            </m:rPr>
                            <a:rPr lang="zh-CN" altLang="en-US" b="0" i="0">
                              <a:solidFill>
                                <a:schemeClr val="tx1"/>
                              </a:solidFill>
                              <a:latin typeface="Cambria Math" panose="02040503050406030204" pitchFamily="18" charset="0"/>
                            </a:rPr>
                            <m:t>m</m:t>
                          </m:r>
                        </m:e>
                      </m:d>
                    </m:oMath>
                  </m:oMathPara>
                </a14:m>
                <a:endParaRPr lang="zh-CN" altLang="en-US" dirty="0"/>
              </a:p>
            </p:txBody>
          </p:sp>
        </mc:Choice>
        <mc:Fallback xmlns="">
          <p:sp>
            <p:nvSpPr>
              <p:cNvPr id="21" name="文本框 20">
                <a:extLst>
                  <a:ext uri="{FF2B5EF4-FFF2-40B4-BE49-F238E27FC236}">
                    <a16:creationId xmlns:a16="http://schemas.microsoft.com/office/drawing/2014/main" id="{12917F0A-AD5F-214B-E3A4-AC5BD62FE5A1}"/>
                  </a:ext>
                </a:extLst>
              </p:cNvPr>
              <p:cNvSpPr txBox="1">
                <a:spLocks noRot="1" noChangeAspect="1" noMove="1" noResize="1" noEditPoints="1" noAdjustHandles="1" noChangeArrowheads="1" noChangeShapeType="1" noTextEdit="1"/>
              </p:cNvSpPr>
              <p:nvPr/>
            </p:nvSpPr>
            <p:spPr>
              <a:xfrm>
                <a:off x="2856119" y="3986814"/>
                <a:ext cx="2279391" cy="394788"/>
              </a:xfrm>
              <a:prstGeom prst="rect">
                <a:avLst/>
              </a:prstGeom>
              <a:blipFill>
                <a:blip r:embed="rId6"/>
                <a:stretch>
                  <a:fillRect b="-9231"/>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6AC53919-D69F-F8A4-F1BF-7086FD9D6544}"/>
              </a:ext>
            </a:extLst>
          </p:cNvPr>
          <p:cNvSpPr txBox="1"/>
          <p:nvPr/>
        </p:nvSpPr>
        <p:spPr>
          <a:xfrm>
            <a:off x="429897" y="4857359"/>
            <a:ext cx="2279391"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Flip Mask</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21B43CFF-0ECB-FDF0-85DD-C087693684B5}"/>
                  </a:ext>
                </a:extLst>
              </p:cNvPr>
              <p:cNvSpPr txBox="1"/>
              <p:nvPr/>
            </p:nvSpPr>
            <p:spPr>
              <a:xfrm>
                <a:off x="2856119" y="4834724"/>
                <a:ext cx="3474477" cy="4146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m:rPr>
                              <m:sty m:val="p"/>
                            </m:rPr>
                            <a:rPr lang="zh-CN" altLang="en-US" b="0" i="1">
                              <a:solidFill>
                                <a:schemeClr val="tx1"/>
                              </a:solidFill>
                              <a:latin typeface="Cambria Math" panose="02040503050406030204" pitchFamily="18" charset="0"/>
                            </a:rPr>
                            <m:t>m</m:t>
                          </m:r>
                        </m:e>
                        <m:sub>
                          <m:r>
                            <m:rPr>
                              <m:sty m:val="p"/>
                            </m:rPr>
                            <a:rPr lang="zh-CN" altLang="en-US" b="0" i="0">
                              <a:solidFill>
                                <a:schemeClr val="tx1"/>
                              </a:solidFill>
                              <a:latin typeface="Cambria Math" panose="02040503050406030204" pitchFamily="18" charset="0"/>
                            </a:rPr>
                            <m:t>mask</m:t>
                          </m:r>
                        </m:sub>
                      </m:sSub>
                      <m:r>
                        <a:rPr lang="zh-CN" altLang="en-US" b="0" i="0">
                          <a:solidFill>
                            <a:schemeClr val="tx1"/>
                          </a:solidFill>
                          <a:latin typeface="Cambria Math" panose="02040503050406030204" pitchFamily="18" charset="0"/>
                        </a:rPr>
                        <m:t>=</m:t>
                      </m:r>
                      <m:r>
                        <m:rPr>
                          <m:sty m:val="p"/>
                        </m:rPr>
                        <a:rPr lang="zh-CN" altLang="en-US" b="0" i="0">
                          <a:solidFill>
                            <a:schemeClr val="tx1"/>
                          </a:solidFill>
                          <a:latin typeface="Cambria Math" panose="02040503050406030204" pitchFamily="18" charset="0"/>
                        </a:rPr>
                        <m:t>FlipMask</m:t>
                      </m:r>
                      <m:d>
                        <m:dPr>
                          <m:ctrlPr>
                            <a:rPr lang="zh-CN" altLang="en-US" b="0"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m:rPr>
                                  <m:sty m:val="p"/>
                                </m:rPr>
                                <a:rPr lang="zh-CN" altLang="en-US" b="0" i="0">
                                  <a:solidFill>
                                    <a:schemeClr val="tx1"/>
                                  </a:solidFill>
                                  <a:latin typeface="Cambria Math" panose="02040503050406030204" pitchFamily="18" charset="0"/>
                                </a:rPr>
                                <m:t>m</m:t>
                              </m:r>
                            </m:e>
                            <m:sub>
                              <m:r>
                                <m:rPr>
                                  <m:sty m:val="p"/>
                                </m:rPr>
                                <a:rPr lang="zh-CN" altLang="en-US" b="0" i="0">
                                  <a:solidFill>
                                    <a:schemeClr val="tx1"/>
                                  </a:solidFill>
                                  <a:latin typeface="Cambria Math" panose="02040503050406030204" pitchFamily="18" charset="0"/>
                                </a:rPr>
                                <m:t>binary</m:t>
                              </m:r>
                            </m:sub>
                          </m:sSub>
                          <m:r>
                            <a:rPr lang="zh-CN" altLang="en-US" b="0" i="0">
                              <a:solidFill>
                                <a:schemeClr val="tx1"/>
                              </a:solidFill>
                              <a:latin typeface="Cambria Math" panose="02040503050406030204" pitchFamily="18" charset="0"/>
                            </a:rPr>
                            <m:t>,</m:t>
                          </m:r>
                          <m:r>
                            <m:rPr>
                              <m:sty m:val="p"/>
                            </m:rPr>
                            <a:rPr lang="zh-CN" altLang="en-US" b="0" i="0">
                              <a:solidFill>
                                <a:schemeClr val="tx1"/>
                              </a:solidFill>
                              <a:latin typeface="Cambria Math" panose="02040503050406030204" pitchFamily="18" charset="0"/>
                            </a:rPr>
                            <m:t>BER</m:t>
                          </m:r>
                        </m:e>
                      </m:d>
                    </m:oMath>
                  </m:oMathPara>
                </a14:m>
                <a:endParaRPr lang="zh-CN" altLang="en-US" dirty="0"/>
              </a:p>
            </p:txBody>
          </p:sp>
        </mc:Choice>
        <mc:Fallback xmlns="">
          <p:sp>
            <p:nvSpPr>
              <p:cNvPr id="24" name="文本框 23">
                <a:extLst>
                  <a:ext uri="{FF2B5EF4-FFF2-40B4-BE49-F238E27FC236}">
                    <a16:creationId xmlns:a16="http://schemas.microsoft.com/office/drawing/2014/main" id="{21B43CFF-0ECB-FDF0-85DD-C087693684B5}"/>
                  </a:ext>
                </a:extLst>
              </p:cNvPr>
              <p:cNvSpPr txBox="1">
                <a:spLocks noRot="1" noChangeAspect="1" noMove="1" noResize="1" noEditPoints="1" noAdjustHandles="1" noChangeArrowheads="1" noChangeShapeType="1" noTextEdit="1"/>
              </p:cNvSpPr>
              <p:nvPr/>
            </p:nvSpPr>
            <p:spPr>
              <a:xfrm>
                <a:off x="2856119" y="4834724"/>
                <a:ext cx="3474477" cy="414601"/>
              </a:xfrm>
              <a:prstGeom prst="rect">
                <a:avLst/>
              </a:prstGeom>
              <a:blipFill>
                <a:blip r:embed="rId7"/>
                <a:stretch>
                  <a:fillRect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F9EB62F1-9BA0-F0C3-4FD4-AB828EF1A0D1}"/>
                  </a:ext>
                </a:extLst>
              </p:cNvPr>
              <p:cNvSpPr txBox="1"/>
              <p:nvPr/>
            </p:nvSpPr>
            <p:spPr>
              <a:xfrm>
                <a:off x="2856119" y="5440222"/>
                <a:ext cx="4749431" cy="81176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latin typeface="Cambria Math" panose="02040503050406030204" pitchFamily="18" charset="0"/>
                            </a:rPr>
                          </m:ctrlPr>
                        </m:sSubPr>
                        <m:e>
                          <m:r>
                            <m:rPr>
                              <m:sty m:val="p"/>
                            </m:rPr>
                            <a:rPr lang="zh-CN" altLang="en-US">
                              <a:latin typeface="Cambria Math" panose="02040503050406030204" pitchFamily="18" charset="0"/>
                            </a:rPr>
                            <m:t>m</m:t>
                          </m:r>
                        </m:e>
                        <m:sub>
                          <m:r>
                            <m:rPr>
                              <m:sty m:val="p"/>
                            </m:rPr>
                            <a:rPr lang="zh-CN" altLang="en-US">
                              <a:latin typeface="Cambria Math" panose="02040503050406030204" pitchFamily="18" charset="0"/>
                            </a:rPr>
                            <m:t>binary</m:t>
                          </m:r>
                        </m:sub>
                      </m:sSub>
                      <m:d>
                        <m:dPr>
                          <m:begChr m:val="["/>
                          <m:endChr m:val="]"/>
                          <m:ctrlPr>
                            <a:rPr lang="zh-CN" altLang="zh-CN" i="1">
                              <a:latin typeface="Cambria Math" panose="02040503050406030204" pitchFamily="18" charset="0"/>
                            </a:rPr>
                          </m:ctrlPr>
                        </m:dPr>
                        <m:e>
                          <m:r>
                            <a:rPr lang="en-US" altLang="zh-CN" b="0" i="1">
                              <a:latin typeface="Cambria Math" panose="02040503050406030204" pitchFamily="18" charset="0"/>
                            </a:rPr>
                            <m:t>𝑖</m:t>
                          </m:r>
                        </m:e>
                      </m:d>
                      <m:r>
                        <a:rPr lang="en-US" altLang="zh-CN" b="0" i="1">
                          <a:latin typeface="Cambria Math" panose="02040503050406030204" pitchFamily="18" charset="0"/>
                        </a:rPr>
                        <m:t>=</m:t>
                      </m:r>
                      <m:d>
                        <m:dPr>
                          <m:begChr m:val="{"/>
                          <m:endChr m:val=""/>
                          <m:ctrlPr>
                            <a:rPr lang="zh-CN" altLang="zh-CN" i="1">
                              <a:latin typeface="Cambria Math" panose="02040503050406030204" pitchFamily="18" charset="0"/>
                            </a:rPr>
                          </m:ctrlPr>
                        </m:dPr>
                        <m:e>
                          <m:m>
                            <m:mPr>
                              <m:plcHide m:val="on"/>
                              <m:mcs>
                                <m:mc>
                                  <m:mcPr>
                                    <m:count m:val="2"/>
                                    <m:mcJc m:val="center"/>
                                  </m:mcPr>
                                </m:mc>
                              </m:mcs>
                              <m:ctrlPr>
                                <a:rPr lang="zh-CN" altLang="zh-CN" i="1">
                                  <a:latin typeface="Cambria Math" panose="02040503050406030204" pitchFamily="18" charset="0"/>
                                </a:rPr>
                              </m:ctrlPr>
                            </m:mPr>
                            <m:mr>
                              <m:e>
                                <m:r>
                                  <a:rPr lang="en-US" altLang="zh-CN" b="0" i="1">
                                    <a:latin typeface="Cambria Math" panose="02040503050406030204" pitchFamily="18" charset="0"/>
                                  </a:rPr>
                                  <m:t>1−</m:t>
                                </m:r>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m</m:t>
                                    </m:r>
                                  </m:e>
                                  <m:sub>
                                    <m:r>
                                      <m:rPr>
                                        <m:sty m:val="p"/>
                                      </m:rPr>
                                      <a:rPr lang="zh-CN" altLang="en-US">
                                        <a:latin typeface="Cambria Math" panose="02040503050406030204" pitchFamily="18" charset="0"/>
                                      </a:rPr>
                                      <m:t>binary</m:t>
                                    </m:r>
                                  </m:sub>
                                </m:sSub>
                                <m:d>
                                  <m:dPr>
                                    <m:begChr m:val="["/>
                                    <m:endChr m:val="]"/>
                                    <m:ctrlPr>
                                      <a:rPr lang="zh-CN" altLang="zh-CN" i="1">
                                        <a:latin typeface="Cambria Math" panose="02040503050406030204" pitchFamily="18" charset="0"/>
                                      </a:rPr>
                                    </m:ctrlPr>
                                  </m:dPr>
                                  <m:e>
                                    <m:r>
                                      <a:rPr lang="en-US" altLang="zh-CN" b="0" i="1">
                                        <a:latin typeface="Cambria Math" panose="02040503050406030204" pitchFamily="18" charset="0"/>
                                      </a:rPr>
                                      <m:t>𝑖</m:t>
                                    </m:r>
                                  </m:e>
                                </m:d>
                                <m:r>
                                  <a:rPr lang="en-US" altLang="zh-CN" b="0" i="1">
                                    <a:latin typeface="Cambria Math" panose="02040503050406030204" pitchFamily="18" charset="0"/>
                                  </a:rPr>
                                  <m:t>,</m:t>
                                </m:r>
                              </m:e>
                              <m:e>
                                <m:r>
                                  <m:rPr>
                                    <m:nor/>
                                  </m:rPr>
                                  <a:rPr lang="en-US" altLang="zh-CN" i="1">
                                    <a:latin typeface="Cambria Math" panose="02040503050406030204" pitchFamily="18" charset="0"/>
                                  </a:rPr>
                                  <m:t> </m:t>
                                </m:r>
                                <m:r>
                                  <m:rPr>
                                    <m:nor/>
                                  </m:rPr>
                                  <a:rPr lang="en-US" altLang="zh-CN">
                                    <a:latin typeface="Cambria Math" panose="02040503050406030204" pitchFamily="18" charset="0"/>
                                  </a:rPr>
                                  <m:t>if</m:t>
                                </m:r>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 </m:t>
                                    </m:r>
                                    <m:r>
                                      <m:rPr>
                                        <m:sty m:val="p"/>
                                      </m:rPr>
                                      <a:rPr lang="zh-CN" altLang="en-US" i="1">
                                        <a:latin typeface="Cambria Math" panose="02040503050406030204" pitchFamily="18" charset="0"/>
                                      </a:rPr>
                                      <m:t>m</m:t>
                                    </m:r>
                                  </m:e>
                                  <m:sub>
                                    <m:r>
                                      <m:rPr>
                                        <m:sty m:val="p"/>
                                      </m:rPr>
                                      <a:rPr lang="zh-CN" altLang="en-US">
                                        <a:latin typeface="Cambria Math" panose="02040503050406030204" pitchFamily="18" charset="0"/>
                                      </a:rPr>
                                      <m:t>mask</m:t>
                                    </m:r>
                                  </m:sub>
                                </m:sSub>
                                <m:d>
                                  <m:dPr>
                                    <m:begChr m:val="["/>
                                    <m:endChr m:val="]"/>
                                    <m:ctrlPr>
                                      <a:rPr lang="zh-CN" altLang="zh-CN" i="1">
                                        <a:latin typeface="Cambria Math" panose="02040503050406030204" pitchFamily="18" charset="0"/>
                                      </a:rPr>
                                    </m:ctrlPr>
                                  </m:dPr>
                                  <m:e>
                                    <m:r>
                                      <a:rPr lang="en-US" altLang="zh-CN" b="0" i="1">
                                        <a:latin typeface="Cambria Math" panose="02040503050406030204" pitchFamily="18" charset="0"/>
                                      </a:rPr>
                                      <m:t>𝑖</m:t>
                                    </m:r>
                                  </m:e>
                                </m:d>
                                <m:r>
                                  <a:rPr lang="en-US" altLang="zh-CN" b="0" i="1">
                                    <a:latin typeface="Cambria Math" panose="02040503050406030204" pitchFamily="18" charset="0"/>
                                  </a:rPr>
                                  <m:t>=1</m:t>
                                </m:r>
                              </m:e>
                            </m:mr>
                            <m:mr>
                              <m:e>
                                <m:sSub>
                                  <m:sSubPr>
                                    <m:ctrlPr>
                                      <a:rPr lang="zh-CN" altLang="en-US" i="1">
                                        <a:latin typeface="Cambria Math" panose="02040503050406030204" pitchFamily="18" charset="0"/>
                                      </a:rPr>
                                    </m:ctrlPr>
                                  </m:sSubPr>
                                  <m:e>
                                    <m:r>
                                      <m:rPr>
                                        <m:sty m:val="p"/>
                                      </m:rPr>
                                      <a:rPr lang="zh-CN" altLang="en-US">
                                        <a:latin typeface="Cambria Math" panose="02040503050406030204" pitchFamily="18" charset="0"/>
                                      </a:rPr>
                                      <m:t>m</m:t>
                                    </m:r>
                                  </m:e>
                                  <m:sub>
                                    <m:r>
                                      <m:rPr>
                                        <m:sty m:val="p"/>
                                      </m:rPr>
                                      <a:rPr lang="zh-CN" altLang="en-US">
                                        <a:latin typeface="Cambria Math" panose="02040503050406030204" pitchFamily="18" charset="0"/>
                                      </a:rPr>
                                      <m:t>binary</m:t>
                                    </m:r>
                                  </m:sub>
                                </m:sSub>
                                <m:d>
                                  <m:dPr>
                                    <m:begChr m:val="["/>
                                    <m:endChr m:val="]"/>
                                    <m:ctrlPr>
                                      <a:rPr lang="zh-CN" altLang="zh-CN" i="1">
                                        <a:latin typeface="Cambria Math" panose="02040503050406030204" pitchFamily="18" charset="0"/>
                                      </a:rPr>
                                    </m:ctrlPr>
                                  </m:dPr>
                                  <m:e>
                                    <m:r>
                                      <a:rPr lang="en-US" altLang="zh-CN" b="0" i="1">
                                        <a:latin typeface="Cambria Math" panose="02040503050406030204" pitchFamily="18" charset="0"/>
                                      </a:rPr>
                                      <m:t>𝑖</m:t>
                                    </m:r>
                                  </m:e>
                                </m:d>
                                <m:r>
                                  <a:rPr lang="en-US" altLang="zh-CN" b="0" i="1">
                                    <a:latin typeface="Cambria Math" panose="02040503050406030204" pitchFamily="18" charset="0"/>
                                  </a:rPr>
                                  <m:t>,</m:t>
                                </m:r>
                              </m:e>
                              <m:e>
                                <m:r>
                                  <m:rPr>
                                    <m:nor/>
                                  </m:rPr>
                                  <a:rPr lang="en-US" altLang="zh-CN">
                                    <a:latin typeface="Cambria Math" panose="02040503050406030204" pitchFamily="18" charset="0"/>
                                  </a:rPr>
                                  <m:t>otherwise</m:t>
                                </m:r>
                              </m:e>
                            </m:mr>
                          </m:m>
                        </m:e>
                      </m:d>
                    </m:oMath>
                  </m:oMathPara>
                </a14:m>
                <a:endParaRPr lang="zh-CN" altLang="zh-CN" i="1" dirty="0">
                  <a:latin typeface="Cambria Math" panose="02040503050406030204" pitchFamily="18" charset="0"/>
                </a:endParaRPr>
              </a:p>
            </p:txBody>
          </p:sp>
        </mc:Choice>
        <mc:Fallback xmlns="">
          <p:sp>
            <p:nvSpPr>
              <p:cNvPr id="26" name="文本框 25">
                <a:extLst>
                  <a:ext uri="{FF2B5EF4-FFF2-40B4-BE49-F238E27FC236}">
                    <a16:creationId xmlns:a16="http://schemas.microsoft.com/office/drawing/2014/main" id="{F9EB62F1-9BA0-F0C3-4FD4-AB828EF1A0D1}"/>
                  </a:ext>
                </a:extLst>
              </p:cNvPr>
              <p:cNvSpPr txBox="1">
                <a:spLocks noRot="1" noChangeAspect="1" noMove="1" noResize="1" noEditPoints="1" noAdjustHandles="1" noChangeArrowheads="1" noChangeShapeType="1" noTextEdit="1"/>
              </p:cNvSpPr>
              <p:nvPr/>
            </p:nvSpPr>
            <p:spPr>
              <a:xfrm>
                <a:off x="2856119" y="5440222"/>
                <a:ext cx="4749431" cy="811761"/>
              </a:xfrm>
              <a:prstGeom prst="rect">
                <a:avLst/>
              </a:prstGeom>
              <a:blipFill>
                <a:blip r:embed="rId8"/>
                <a:stretch>
                  <a:fillRect/>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9EDE9B5C-8A04-4B97-2550-B7EE4790F5B3}"/>
              </a:ext>
            </a:extLst>
          </p:cNvPr>
          <p:cNvSpPr/>
          <p:nvPr/>
        </p:nvSpPr>
        <p:spPr>
          <a:xfrm>
            <a:off x="4429125" y="527"/>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965254AF-D8C8-AA1C-9AD7-148237657EF2}"/>
              </a:ext>
            </a:extLst>
          </p:cNvPr>
          <p:cNvSpPr txBox="1"/>
          <p:nvPr/>
        </p:nvSpPr>
        <p:spPr>
          <a:xfrm>
            <a:off x="4813318" y="193779"/>
            <a:ext cx="5716861"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FL-based Cross-layer Security Design </a:t>
            </a:r>
          </a:p>
        </p:txBody>
      </p:sp>
      <p:sp>
        <p:nvSpPr>
          <p:cNvPr id="2" name="文本框 1">
            <a:extLst>
              <a:ext uri="{FF2B5EF4-FFF2-40B4-BE49-F238E27FC236}">
                <a16:creationId xmlns:a16="http://schemas.microsoft.com/office/drawing/2014/main" id="{1B093880-3984-E48B-A792-78AD88A0E4E1}"/>
              </a:ext>
            </a:extLst>
          </p:cNvPr>
          <p:cNvSpPr txBox="1"/>
          <p:nvPr/>
        </p:nvSpPr>
        <p:spPr>
          <a:xfrm>
            <a:off x="427512" y="1565000"/>
            <a:ext cx="11164720" cy="1167627"/>
          </a:xfrm>
          <a:prstGeom prst="rect">
            <a:avLst/>
          </a:prstGeom>
          <a:noFill/>
        </p:spPr>
        <p:txBody>
          <a:bodyPr wrap="square" rtlCol="0">
            <a:spAutoFit/>
          </a:bodyPr>
          <a:lstStyle/>
          <a:p>
            <a:pPr>
              <a:lnSpc>
                <a:spcPts val="2900"/>
              </a:lnSpc>
              <a:spcBef>
                <a:spcPts val="600"/>
              </a:spcBef>
            </a:pPr>
            <a:r>
              <a:rPr lang="en-US" altLang="zh-CN" b="0" i="0" dirty="0">
                <a:effectLst/>
                <a:latin typeface="Arial" panose="020B0604020202020204" pitchFamily="34" charset="0"/>
                <a:cs typeface="Arial" panose="020B0604020202020204" pitchFamily="34" charset="0"/>
              </a:rPr>
              <a:t>The federated learning model parameter update process is not entirely ideal, so we aim to explore the </a:t>
            </a:r>
            <a:r>
              <a:rPr lang="en-US" altLang="zh-CN" b="1" i="0" dirty="0">
                <a:solidFill>
                  <a:srgbClr val="C00000"/>
                </a:solidFill>
                <a:effectLst/>
                <a:latin typeface="Arial" panose="020B0604020202020204" pitchFamily="34" charset="0"/>
                <a:cs typeface="Arial" panose="020B0604020202020204" pitchFamily="34" charset="0"/>
              </a:rPr>
              <a:t>impact of the physical layer transmission process on model parameters </a:t>
            </a:r>
            <a:r>
              <a:rPr lang="en-US" altLang="zh-CN" b="0" i="0" dirty="0">
                <a:effectLst/>
                <a:latin typeface="Arial" panose="020B0604020202020204" pitchFamily="34" charset="0"/>
                <a:cs typeface="Arial" panose="020B0604020202020204" pitchFamily="34" charset="0"/>
              </a:rPr>
              <a:t>to reflect the influence between different layers.</a:t>
            </a:r>
          </a:p>
        </p:txBody>
      </p:sp>
      <p:sp>
        <p:nvSpPr>
          <p:cNvPr id="6" name="箭头: 下 5">
            <a:extLst>
              <a:ext uri="{FF2B5EF4-FFF2-40B4-BE49-F238E27FC236}">
                <a16:creationId xmlns:a16="http://schemas.microsoft.com/office/drawing/2014/main" id="{0C57FE4F-F9F6-2FDC-CBED-F9700571D8BF}"/>
              </a:ext>
            </a:extLst>
          </p:cNvPr>
          <p:cNvSpPr/>
          <p:nvPr/>
        </p:nvSpPr>
        <p:spPr>
          <a:xfrm rot="16200000">
            <a:off x="5984545" y="2912129"/>
            <a:ext cx="414600" cy="854260"/>
          </a:xfrm>
          <a:prstGeom prst="downArrow">
            <a:avLst/>
          </a:prstGeom>
          <a:solidFill>
            <a:srgbClr val="5B8EC5"/>
          </a:solidFill>
          <a:ln>
            <a:solidFill>
              <a:srgbClr val="5B8E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9849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14</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B1946EBA-FB7C-3644-DDE2-2D1E1975FA12}"/>
              </a:ext>
            </a:extLst>
          </p:cNvPr>
          <p:cNvSpPr txBox="1"/>
          <p:nvPr/>
        </p:nvSpPr>
        <p:spPr>
          <a:xfrm>
            <a:off x="6507257" y="5543242"/>
            <a:ext cx="4968263" cy="830997"/>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The impact of power optimization on the minimum secrecy rate. </a:t>
            </a:r>
          </a:p>
          <a:p>
            <a:pPr algn="ctr"/>
            <a:r>
              <a:rPr lang="en-US" altLang="zh-CN" sz="1600" dirty="0">
                <a:latin typeface="Arial" panose="020B0604020202020204" pitchFamily="34" charset="0"/>
                <a:cs typeface="Arial" panose="020B0604020202020204" pitchFamily="34" charset="0"/>
              </a:rPr>
              <a:t>(H = 600km, M=5, N=4)</a:t>
            </a:r>
            <a:endParaRPr lang="zh-CN" altLang="en-US" sz="16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762D4B08-62D2-8700-D723-CBB6F07F36F2}"/>
              </a:ext>
            </a:extLst>
          </p:cNvPr>
          <p:cNvSpPr txBox="1"/>
          <p:nvPr/>
        </p:nvSpPr>
        <p:spPr>
          <a:xfrm>
            <a:off x="2236733" y="5693385"/>
            <a:ext cx="2526013" cy="338554"/>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Parameter settings</a:t>
            </a:r>
            <a:endParaRPr lang="zh-CN"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4D40552C-D022-466D-C73C-C5D9C88250B6}"/>
                  </a:ext>
                </a:extLst>
              </p:cNvPr>
              <p:cNvGraphicFramePr>
                <a:graphicFrameLocks noGrp="1"/>
              </p:cNvGraphicFramePr>
              <p:nvPr>
                <p:extLst>
                  <p:ext uri="{D42A27DB-BD31-4B8C-83A1-F6EECF244321}">
                    <p14:modId xmlns:p14="http://schemas.microsoft.com/office/powerpoint/2010/main" val="4086197937"/>
                  </p:ext>
                </p:extLst>
              </p:nvPr>
            </p:nvGraphicFramePr>
            <p:xfrm>
              <a:off x="716480" y="1277127"/>
              <a:ext cx="5379519" cy="4320972"/>
            </p:xfrm>
            <a:graphic>
              <a:graphicData uri="http://schemas.openxmlformats.org/drawingml/2006/table">
                <a:tbl>
                  <a:tblPr firstRow="1" bandRow="1">
                    <a:tableStyleId>{5C22544A-7EE6-4342-B048-85BDC9FD1C3A}</a:tableStyleId>
                  </a:tblPr>
                  <a:tblGrid>
                    <a:gridCol w="2367237">
                      <a:extLst>
                        <a:ext uri="{9D8B030D-6E8A-4147-A177-3AD203B41FA5}">
                          <a16:colId xmlns:a16="http://schemas.microsoft.com/office/drawing/2014/main" val="2660706807"/>
                        </a:ext>
                      </a:extLst>
                    </a:gridCol>
                    <a:gridCol w="3012282">
                      <a:extLst>
                        <a:ext uri="{9D8B030D-6E8A-4147-A177-3AD203B41FA5}">
                          <a16:colId xmlns:a16="http://schemas.microsoft.com/office/drawing/2014/main" val="603064394"/>
                        </a:ext>
                      </a:extLst>
                    </a:gridCol>
                  </a:tblGrid>
                  <a:tr h="477128">
                    <a:tc gridSpan="2">
                      <a:txBody>
                        <a:bodyPr/>
                        <a:lstStyle/>
                        <a:p>
                          <a:pPr algn="ctr"/>
                          <a:r>
                            <a:rPr lang="en-US" altLang="zh-CN" dirty="0">
                              <a:solidFill>
                                <a:schemeClr val="tx1"/>
                              </a:solidFill>
                              <a:latin typeface="Arial" panose="020B0604020202020204" pitchFamily="34" charset="0"/>
                              <a:cs typeface="Arial" panose="020B0604020202020204" pitchFamily="34" charset="0"/>
                            </a:rPr>
                            <a:t>Parameter Setting</a:t>
                          </a:r>
                          <a:endParaRPr lang="zh-CN" altLang="en-US"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57497"/>
                      </a:ext>
                    </a:extLst>
                  </a:tr>
                  <a:tr h="611956">
                    <a:tc>
                      <a:txBody>
                        <a:bodyPr/>
                        <a:lstStyle/>
                        <a:p>
                          <a:pPr algn="ctr"/>
                          <a:r>
                            <a:rPr lang="en-US" altLang="zh-CN" dirty="0">
                              <a:latin typeface="Arial" panose="020B0604020202020204" pitchFamily="34" charset="0"/>
                              <a:cs typeface="Arial" panose="020B0604020202020204" pitchFamily="34" charset="0"/>
                            </a:rPr>
                            <a:t>Base Station Number</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M = 5</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5379531"/>
                      </a:ext>
                    </a:extLst>
                  </a:tr>
                  <a:tr h="4837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Satellite Altitude</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H =600km</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005395"/>
                      </a:ext>
                    </a:extLst>
                  </a:tr>
                  <a:tr h="483755">
                    <a:tc>
                      <a:txBody>
                        <a:bodyPr/>
                        <a:lstStyle/>
                        <a:p>
                          <a:pPr algn="ctr"/>
                          <a:r>
                            <a:rPr lang="en-US" altLang="zh-CN" dirty="0">
                              <a:latin typeface="Arial" panose="020B0604020202020204" pitchFamily="34" charset="0"/>
                              <a:cs typeface="Arial" panose="020B0604020202020204" pitchFamily="34" charset="0"/>
                            </a:rPr>
                            <a:t>Antenna Number</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N = 4</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1668125"/>
                      </a:ext>
                    </a:extLst>
                  </a:tr>
                  <a:tr h="656788">
                    <a:tc>
                      <a:txBody>
                        <a:bodyPr/>
                        <a:lstStyle/>
                        <a:p>
                          <a:pPr algn="ctr"/>
                          <a:r>
                            <a:rPr lang="en-US" altLang="zh-CN" dirty="0">
                              <a:latin typeface="Arial" panose="020B0604020202020204" pitchFamily="34" charset="0"/>
                              <a:cs typeface="Arial" panose="020B0604020202020204" pitchFamily="34" charset="0"/>
                            </a:rPr>
                            <a:t>Rain Attenuation Parameter</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m:rPr>
                                        <m:sty m:val="p"/>
                                      </m:rPr>
                                      <a:rPr lang="en-US" altLang="zh-CN" i="1" smtClean="0">
                                        <a:latin typeface="Cambria Math" panose="02040503050406030204" pitchFamily="18" charset="0"/>
                                      </a:rPr>
                                      <m:t>dB</m:t>
                                    </m:r>
                                  </m:sub>
                                </m:sSub>
                                <m:r>
                                  <a:rPr lang="en-US" altLang="zh-CN" b="0" i="1" smtClean="0">
                                    <a:latin typeface="Cambria Math" panose="02040503050406030204" pitchFamily="18" charset="0"/>
                                  </a:rPr>
                                  <m:t>=−3.12, </m:t>
                                </m:r>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𝛿</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=1.6</m:t>
                                </m:r>
                              </m:oMath>
                            </m:oMathPara>
                          </a14:m>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4106912"/>
                      </a:ext>
                    </a:extLst>
                  </a:tr>
                  <a:tr h="483755">
                    <a:tc>
                      <a:txBody>
                        <a:bodyPr/>
                        <a:lstStyle/>
                        <a:p>
                          <a:pPr algn="ctr"/>
                          <a:r>
                            <a:rPr lang="en-US" altLang="zh-CN">
                              <a:latin typeface="Arial" panose="020B0604020202020204" pitchFamily="34" charset="0"/>
                              <a:cs typeface="Arial" panose="020B0604020202020204" pitchFamily="34" charset="0"/>
                            </a:rPr>
                            <a:t>Horizontal Distance</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1000km</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0667008"/>
                      </a:ext>
                    </a:extLst>
                  </a:tr>
                  <a:tr h="483755">
                    <a:tc>
                      <a:txBody>
                        <a:bodyPr/>
                        <a:lstStyle/>
                        <a:p>
                          <a:pPr algn="ctr"/>
                          <a:r>
                            <a:rPr lang="en-US" altLang="zh-CN">
                              <a:latin typeface="Arial" panose="020B0604020202020204" pitchFamily="34" charset="0"/>
                              <a:cs typeface="Arial" panose="020B0604020202020204" pitchFamily="34" charset="0"/>
                            </a:rPr>
                            <a:t>3dB Bandwidth</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0.4</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9110453"/>
                      </a:ext>
                    </a:extLst>
                  </a:tr>
                  <a:tr h="611956">
                    <a:tc>
                      <a:txBody>
                        <a:bodyPr/>
                        <a:lstStyle/>
                        <a:p>
                          <a:pPr algn="ctr"/>
                          <a:r>
                            <a:rPr lang="en-US" altLang="zh-CN">
                              <a:latin typeface="Arial" panose="020B0604020202020204" pitchFamily="34" charset="0"/>
                              <a:cs typeface="Arial" panose="020B0604020202020204" pitchFamily="34" charset="0"/>
                            </a:rPr>
                            <a:t>Maximum Beam Gain</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52dB</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5910807"/>
                      </a:ext>
                    </a:extLst>
                  </a:tr>
                </a:tbl>
              </a:graphicData>
            </a:graphic>
          </p:graphicFrame>
        </mc:Choice>
        <mc:Fallback xmlns="">
          <p:graphicFrame>
            <p:nvGraphicFramePr>
              <p:cNvPr id="4" name="表格 3">
                <a:extLst>
                  <a:ext uri="{FF2B5EF4-FFF2-40B4-BE49-F238E27FC236}">
                    <a16:creationId xmlns:a16="http://schemas.microsoft.com/office/drawing/2014/main" id="{4D40552C-D022-466D-C73C-C5D9C88250B6}"/>
                  </a:ext>
                </a:extLst>
              </p:cNvPr>
              <p:cNvGraphicFramePr>
                <a:graphicFrameLocks noGrp="1"/>
              </p:cNvGraphicFramePr>
              <p:nvPr>
                <p:extLst>
                  <p:ext uri="{D42A27DB-BD31-4B8C-83A1-F6EECF244321}">
                    <p14:modId xmlns:p14="http://schemas.microsoft.com/office/powerpoint/2010/main" val="4086197937"/>
                  </p:ext>
                </p:extLst>
              </p:nvPr>
            </p:nvGraphicFramePr>
            <p:xfrm>
              <a:off x="716480" y="1277127"/>
              <a:ext cx="5379519" cy="4320972"/>
            </p:xfrm>
            <a:graphic>
              <a:graphicData uri="http://schemas.openxmlformats.org/drawingml/2006/table">
                <a:tbl>
                  <a:tblPr firstRow="1" bandRow="1">
                    <a:tableStyleId>{5C22544A-7EE6-4342-B048-85BDC9FD1C3A}</a:tableStyleId>
                  </a:tblPr>
                  <a:tblGrid>
                    <a:gridCol w="2367237">
                      <a:extLst>
                        <a:ext uri="{9D8B030D-6E8A-4147-A177-3AD203B41FA5}">
                          <a16:colId xmlns:a16="http://schemas.microsoft.com/office/drawing/2014/main" val="2660706807"/>
                        </a:ext>
                      </a:extLst>
                    </a:gridCol>
                    <a:gridCol w="3012282">
                      <a:extLst>
                        <a:ext uri="{9D8B030D-6E8A-4147-A177-3AD203B41FA5}">
                          <a16:colId xmlns:a16="http://schemas.microsoft.com/office/drawing/2014/main" val="603064394"/>
                        </a:ext>
                      </a:extLst>
                    </a:gridCol>
                  </a:tblGrid>
                  <a:tr h="477128">
                    <a:tc gridSpan="2">
                      <a:txBody>
                        <a:bodyPr/>
                        <a:lstStyle/>
                        <a:p>
                          <a:pPr algn="ctr"/>
                          <a:r>
                            <a:rPr lang="en-US" altLang="zh-CN" dirty="0">
                              <a:solidFill>
                                <a:schemeClr val="tx1"/>
                              </a:solidFill>
                              <a:latin typeface="Arial" panose="020B0604020202020204" pitchFamily="34" charset="0"/>
                              <a:cs typeface="Arial" panose="020B0604020202020204" pitchFamily="34" charset="0"/>
                            </a:rPr>
                            <a:t>Parameter Setting</a:t>
                          </a:r>
                          <a:endParaRPr lang="zh-CN" altLang="en-US"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57497"/>
                      </a:ext>
                    </a:extLst>
                  </a:tr>
                  <a:tr h="611956">
                    <a:tc>
                      <a:txBody>
                        <a:bodyPr/>
                        <a:lstStyle/>
                        <a:p>
                          <a:pPr algn="ctr"/>
                          <a:r>
                            <a:rPr lang="en-US" altLang="zh-CN" dirty="0">
                              <a:latin typeface="Arial" panose="020B0604020202020204" pitchFamily="34" charset="0"/>
                              <a:cs typeface="Arial" panose="020B0604020202020204" pitchFamily="34" charset="0"/>
                            </a:rPr>
                            <a:t>Base Station Number</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M = 5</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5379531"/>
                      </a:ext>
                    </a:extLst>
                  </a:tr>
                  <a:tr h="4837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Satellite Altitude</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H =600km</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0005395"/>
                      </a:ext>
                    </a:extLst>
                  </a:tr>
                  <a:tr h="483755">
                    <a:tc>
                      <a:txBody>
                        <a:bodyPr/>
                        <a:lstStyle/>
                        <a:p>
                          <a:pPr algn="ctr"/>
                          <a:r>
                            <a:rPr lang="en-US" altLang="zh-CN" dirty="0">
                              <a:latin typeface="Arial" panose="020B0604020202020204" pitchFamily="34" charset="0"/>
                              <a:cs typeface="Arial" panose="020B0604020202020204" pitchFamily="34" charset="0"/>
                            </a:rPr>
                            <a:t>Antenna Number</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N = 4</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1668125"/>
                      </a:ext>
                    </a:extLst>
                  </a:tr>
                  <a:tr h="656788">
                    <a:tc>
                      <a:txBody>
                        <a:bodyPr/>
                        <a:lstStyle/>
                        <a:p>
                          <a:pPr algn="ctr"/>
                          <a:r>
                            <a:rPr lang="en-US" altLang="zh-CN" dirty="0">
                              <a:latin typeface="Arial" panose="020B0604020202020204" pitchFamily="34" charset="0"/>
                              <a:cs typeface="Arial" panose="020B0604020202020204" pitchFamily="34" charset="0"/>
                            </a:rPr>
                            <a:t>Rain Attenuation Parameter</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78745" t="-313889" r="-405" b="-258333"/>
                          </a:stretch>
                        </a:blipFill>
                      </a:tcPr>
                    </a:tc>
                    <a:extLst>
                      <a:ext uri="{0D108BD9-81ED-4DB2-BD59-A6C34878D82A}">
                        <a16:rowId xmlns:a16="http://schemas.microsoft.com/office/drawing/2014/main" val="3864106912"/>
                      </a:ext>
                    </a:extLst>
                  </a:tr>
                  <a:tr h="483755">
                    <a:tc>
                      <a:txBody>
                        <a:bodyPr/>
                        <a:lstStyle/>
                        <a:p>
                          <a:pPr algn="ctr"/>
                          <a:r>
                            <a:rPr lang="en-US" altLang="zh-CN">
                              <a:latin typeface="Arial" panose="020B0604020202020204" pitchFamily="34" charset="0"/>
                              <a:cs typeface="Arial" panose="020B0604020202020204" pitchFamily="34" charset="0"/>
                            </a:rPr>
                            <a:t>Horizontal Distance</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1000km</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0667008"/>
                      </a:ext>
                    </a:extLst>
                  </a:tr>
                  <a:tr h="483755">
                    <a:tc>
                      <a:txBody>
                        <a:bodyPr/>
                        <a:lstStyle/>
                        <a:p>
                          <a:pPr algn="ctr"/>
                          <a:r>
                            <a:rPr lang="en-US" altLang="zh-CN">
                              <a:latin typeface="Arial" panose="020B0604020202020204" pitchFamily="34" charset="0"/>
                              <a:cs typeface="Arial" panose="020B0604020202020204" pitchFamily="34" charset="0"/>
                            </a:rPr>
                            <a:t>3dB Bandwidth</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0.4</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9110453"/>
                      </a:ext>
                    </a:extLst>
                  </a:tr>
                  <a:tr h="640080">
                    <a:tc>
                      <a:txBody>
                        <a:bodyPr/>
                        <a:lstStyle/>
                        <a:p>
                          <a:pPr algn="ctr"/>
                          <a:r>
                            <a:rPr lang="en-US" altLang="zh-CN">
                              <a:latin typeface="Arial" panose="020B0604020202020204" pitchFamily="34" charset="0"/>
                              <a:cs typeface="Arial" panose="020B0604020202020204" pitchFamily="34" charset="0"/>
                            </a:rPr>
                            <a:t>Maximum Beam Gain</a:t>
                          </a:r>
                          <a:endParaRPr lang="zh-CN" altLang="en-US"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latin typeface="Arial" panose="020B0604020202020204" pitchFamily="34" charset="0"/>
                              <a:cs typeface="Arial" panose="020B0604020202020204" pitchFamily="34" charset="0"/>
                            </a:rPr>
                            <a:t>52dB</a:t>
                          </a:r>
                          <a:endParaRPr lang="zh-CN" altLang="en-US"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5910807"/>
                      </a:ext>
                    </a:extLst>
                  </a:tr>
                </a:tbl>
              </a:graphicData>
            </a:graphic>
          </p:graphicFrame>
        </mc:Fallback>
      </mc:AlternateContent>
      <p:sp>
        <p:nvSpPr>
          <p:cNvPr id="15" name="矩形 14">
            <a:extLst>
              <a:ext uri="{FF2B5EF4-FFF2-40B4-BE49-F238E27FC236}">
                <a16:creationId xmlns:a16="http://schemas.microsoft.com/office/drawing/2014/main" id="{C9F562EA-F6B9-036C-9B54-3507159FCDDA}"/>
              </a:ext>
            </a:extLst>
          </p:cNvPr>
          <p:cNvSpPr/>
          <p:nvPr/>
        </p:nvSpPr>
        <p:spPr>
          <a:xfrm>
            <a:off x="4429125" y="527"/>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F4CB7ACA-36E5-C4BE-03AC-4170AF0531ED}"/>
              </a:ext>
            </a:extLst>
          </p:cNvPr>
          <p:cNvSpPr txBox="1"/>
          <p:nvPr/>
        </p:nvSpPr>
        <p:spPr>
          <a:xfrm>
            <a:off x="4813318" y="193779"/>
            <a:ext cx="5716861"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SIMULATION RESULT</a:t>
            </a:r>
          </a:p>
        </p:txBody>
      </p:sp>
      <p:pic>
        <p:nvPicPr>
          <p:cNvPr id="6" name="图片 5">
            <a:extLst>
              <a:ext uri="{FF2B5EF4-FFF2-40B4-BE49-F238E27FC236}">
                <a16:creationId xmlns:a16="http://schemas.microsoft.com/office/drawing/2014/main" id="{5E1325E3-91B7-3B53-44DF-B41BB6FAB0CC}"/>
              </a:ext>
            </a:extLst>
          </p:cNvPr>
          <p:cNvPicPr>
            <a:picLocks noChangeAspect="1"/>
          </p:cNvPicPr>
          <p:nvPr/>
        </p:nvPicPr>
        <p:blipFill>
          <a:blip r:embed="rId5"/>
          <a:stretch>
            <a:fillRect/>
          </a:stretch>
        </p:blipFill>
        <p:spPr>
          <a:xfrm>
            <a:off x="6191801" y="1176288"/>
            <a:ext cx="5599172" cy="4199379"/>
          </a:xfrm>
          <a:prstGeom prst="rect">
            <a:avLst/>
          </a:prstGeom>
        </p:spPr>
      </p:pic>
    </p:spTree>
    <p:extLst>
      <p:ext uri="{BB962C8B-B14F-4D97-AF65-F5344CB8AC3E}">
        <p14:creationId xmlns:p14="http://schemas.microsoft.com/office/powerpoint/2010/main" val="960553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15</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49275373-F16D-A961-C3E7-705E54742D7D}"/>
              </a:ext>
            </a:extLst>
          </p:cNvPr>
          <p:cNvSpPr txBox="1"/>
          <p:nvPr/>
        </p:nvSpPr>
        <p:spPr>
          <a:xfrm>
            <a:off x="6289446" y="4993398"/>
            <a:ext cx="5295759" cy="830997"/>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Performance of Federated Learning Training Loss Under Different Physical Layer Security Transmission.</a:t>
            </a:r>
          </a:p>
          <a:p>
            <a:pPr algn="ctr"/>
            <a:r>
              <a:rPr lang="en-US" altLang="zh-CN" sz="1600" dirty="0">
                <a:latin typeface="Arial" panose="020B0604020202020204" pitchFamily="34" charset="0"/>
                <a:cs typeface="Arial" panose="020B0604020202020204" pitchFamily="34" charset="0"/>
              </a:rPr>
              <a:t>(P=10dB,</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M=5, N=4)</a:t>
            </a:r>
            <a:endParaRPr lang="zh-CN" altLang="en-US" sz="16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D941745-ABD9-33B4-D648-E8599B1A543B}"/>
              </a:ext>
            </a:extLst>
          </p:cNvPr>
          <p:cNvSpPr txBox="1"/>
          <p:nvPr/>
        </p:nvSpPr>
        <p:spPr>
          <a:xfrm>
            <a:off x="678522" y="4993399"/>
            <a:ext cx="5153793" cy="830997"/>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Performance of Federated Learning Training Accuracy Under Different Physical Layer Security Transmission. </a:t>
            </a:r>
          </a:p>
          <a:p>
            <a:pPr algn="ctr"/>
            <a:r>
              <a:rPr lang="en-US" altLang="zh-CN" sz="1600" dirty="0">
                <a:latin typeface="Arial" panose="020B0604020202020204" pitchFamily="34" charset="0"/>
                <a:cs typeface="Arial" panose="020B0604020202020204" pitchFamily="34" charset="0"/>
              </a:rPr>
              <a:t>(P=10dB,</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M=5, N=4)</a:t>
            </a:r>
            <a:endParaRPr lang="zh-CN" altLang="en-US" sz="1600"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4E701341-0B72-98D7-D61E-B100A1606C79}"/>
              </a:ext>
            </a:extLst>
          </p:cNvPr>
          <p:cNvSpPr/>
          <p:nvPr/>
        </p:nvSpPr>
        <p:spPr>
          <a:xfrm>
            <a:off x="4429125" y="527"/>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832E2D5-29B1-0D24-BD94-00F94A244616}"/>
              </a:ext>
            </a:extLst>
          </p:cNvPr>
          <p:cNvSpPr txBox="1"/>
          <p:nvPr/>
        </p:nvSpPr>
        <p:spPr>
          <a:xfrm>
            <a:off x="4813318" y="193779"/>
            <a:ext cx="5716861"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SIMULATION RESULT</a:t>
            </a:r>
          </a:p>
        </p:txBody>
      </p:sp>
      <p:pic>
        <p:nvPicPr>
          <p:cNvPr id="7" name="图片 6">
            <a:extLst>
              <a:ext uri="{FF2B5EF4-FFF2-40B4-BE49-F238E27FC236}">
                <a16:creationId xmlns:a16="http://schemas.microsoft.com/office/drawing/2014/main" id="{68217475-C9FB-F98E-A202-5E485C7328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7326" y="1116725"/>
            <a:ext cx="5580000" cy="3866940"/>
          </a:xfrm>
          <a:prstGeom prst="rect">
            <a:avLst/>
          </a:prstGeom>
        </p:spPr>
      </p:pic>
      <p:pic>
        <p:nvPicPr>
          <p:cNvPr id="9" name="图片 8">
            <a:extLst>
              <a:ext uri="{FF2B5EF4-FFF2-40B4-BE49-F238E27FC236}">
                <a16:creationId xmlns:a16="http://schemas.microsoft.com/office/drawing/2014/main" id="{2EBE6CA3-83A8-A844-96B4-86D7287BFE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000" y="1116725"/>
            <a:ext cx="5580000" cy="3866940"/>
          </a:xfrm>
          <a:prstGeom prst="rect">
            <a:avLst/>
          </a:prstGeom>
        </p:spPr>
      </p:pic>
    </p:spTree>
    <p:extLst>
      <p:ext uri="{BB962C8B-B14F-4D97-AF65-F5344CB8AC3E}">
        <p14:creationId xmlns:p14="http://schemas.microsoft.com/office/powerpoint/2010/main" val="216063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C6DC0F3-489E-4BC4-8A7F-1FF0B4AA8493}"/>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1D4EC67F-7D8A-42F0-97E7-1913C25B1D0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4567EF02-4BDA-4049-87C1-9FA4D5603E21}"/>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灯片编号占位符 1">
            <a:extLst>
              <a:ext uri="{FF2B5EF4-FFF2-40B4-BE49-F238E27FC236}">
                <a16:creationId xmlns:a16="http://schemas.microsoft.com/office/drawing/2014/main" id="{831EB9D8-EA37-4315-A782-DD2C772803DB}"/>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16</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A3A90B66-96D6-1C8F-CF73-AC4951A26FB0}"/>
              </a:ext>
            </a:extLst>
          </p:cNvPr>
          <p:cNvSpPr/>
          <p:nvPr/>
        </p:nvSpPr>
        <p:spPr>
          <a:xfrm>
            <a:off x="4429125" y="527"/>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887AF23-E4B5-940C-4C5B-F421E6268F1A}"/>
              </a:ext>
            </a:extLst>
          </p:cNvPr>
          <p:cNvSpPr txBox="1"/>
          <p:nvPr/>
        </p:nvSpPr>
        <p:spPr>
          <a:xfrm>
            <a:off x="4813318" y="193779"/>
            <a:ext cx="5716861"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CONCLUSION</a:t>
            </a:r>
          </a:p>
        </p:txBody>
      </p:sp>
      <p:sp>
        <p:nvSpPr>
          <p:cNvPr id="4" name="文本框 3">
            <a:extLst>
              <a:ext uri="{FF2B5EF4-FFF2-40B4-BE49-F238E27FC236}">
                <a16:creationId xmlns:a16="http://schemas.microsoft.com/office/drawing/2014/main" id="{7F635E85-BD0F-B771-9843-DEF026AF4324}"/>
              </a:ext>
            </a:extLst>
          </p:cNvPr>
          <p:cNvSpPr txBox="1"/>
          <p:nvPr/>
        </p:nvSpPr>
        <p:spPr>
          <a:xfrm>
            <a:off x="928838" y="1625600"/>
            <a:ext cx="10800000" cy="2349361"/>
          </a:xfrm>
          <a:prstGeom prst="rect">
            <a:avLst/>
          </a:prstGeom>
          <a:noFill/>
        </p:spPr>
        <p:txBody>
          <a:bodyPr wrap="square" rtlCol="0">
            <a:spAutoFit/>
          </a:bodyPr>
          <a:lstStyle/>
          <a:p>
            <a:pPr marL="285750" indent="-285750">
              <a:lnSpc>
                <a:spcPct val="150000"/>
              </a:lnSpc>
              <a:spcBef>
                <a:spcPts val="1200"/>
              </a:spcBef>
              <a:buFont typeface="Wingdings" panose="05000000000000000000" pitchFamily="2" charset="2"/>
              <a:buChar char="l"/>
            </a:pPr>
            <a:r>
              <a:rPr lang="en-US" altLang="zh-CN" dirty="0">
                <a:latin typeface="Arial" panose="020B0604020202020204" pitchFamily="34" charset="0"/>
                <a:cs typeface="Arial" panose="020B0604020202020204" pitchFamily="34" charset="0"/>
              </a:rPr>
              <a:t>An unsupervised learning method is proposed to solve physical layer security issues, offering better physical layer security transmission performance compared to traditional solutions.</a:t>
            </a:r>
          </a:p>
          <a:p>
            <a:pPr marL="285750" indent="-285750">
              <a:lnSpc>
                <a:spcPct val="150000"/>
              </a:lnSpc>
              <a:spcBef>
                <a:spcPts val="1200"/>
              </a:spcBef>
              <a:buFont typeface="Wingdings" panose="05000000000000000000" pitchFamily="2" charset="2"/>
              <a:buChar char="l"/>
            </a:pPr>
            <a:r>
              <a:rPr lang="en-US" altLang="zh-CN" dirty="0">
                <a:latin typeface="Arial" panose="020B0604020202020204" pitchFamily="34" charset="0"/>
                <a:cs typeface="Arial" panose="020B0604020202020204" pitchFamily="34" charset="0"/>
              </a:rPr>
              <a:t>We explored the relationship between physical layer security transmission and federated learning performance. While the training performance considering the actual transmission process is somewhat lower than in ideal conditions, it holds greater practical significance.</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49BD972-EAAA-E354-015D-47F06F53FDBB}"/>
              </a:ext>
            </a:extLst>
          </p:cNvPr>
          <p:cNvSpPr txBox="1"/>
          <p:nvPr/>
        </p:nvSpPr>
        <p:spPr>
          <a:xfrm>
            <a:off x="928838" y="1163935"/>
            <a:ext cx="2185201" cy="461665"/>
          </a:xfrm>
          <a:prstGeom prst="rect">
            <a:avLst/>
          </a:prstGeom>
          <a:solidFill>
            <a:srgbClr val="C00000"/>
          </a:solidFill>
        </p:spPr>
        <p:txBody>
          <a:bodyPr wrap="square" rtlCol="0">
            <a:spAutoFit/>
          </a:bodyP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Contributions</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1DA1EABB-F310-44DC-B7EE-C6A832448255}"/>
              </a:ext>
            </a:extLst>
          </p:cNvPr>
          <p:cNvSpPr txBox="1"/>
          <p:nvPr/>
        </p:nvSpPr>
        <p:spPr>
          <a:xfrm>
            <a:off x="928837" y="4106319"/>
            <a:ext cx="2185201" cy="461665"/>
          </a:xfrm>
          <a:prstGeom prst="rect">
            <a:avLst/>
          </a:prstGeom>
          <a:solidFill>
            <a:srgbClr val="C00000"/>
          </a:solidFill>
        </p:spPr>
        <p:txBody>
          <a:bodyPr wrap="square" rtlCol="0">
            <a:spAutoFit/>
          </a:bodyP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Reflections</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4F82FC05-13B9-28FB-2192-E1D03AB70966}"/>
              </a:ext>
            </a:extLst>
          </p:cNvPr>
          <p:cNvSpPr txBox="1"/>
          <p:nvPr/>
        </p:nvSpPr>
        <p:spPr>
          <a:xfrm>
            <a:off x="928837" y="4567984"/>
            <a:ext cx="10800000" cy="1287532"/>
          </a:xfrm>
          <a:prstGeom prst="rect">
            <a:avLst/>
          </a:prstGeom>
          <a:noFill/>
        </p:spPr>
        <p:txBody>
          <a:bodyPr wrap="square" rtlCol="0">
            <a:spAutoFit/>
          </a:bodyPr>
          <a:lstStyle/>
          <a:p>
            <a:pPr>
              <a:lnSpc>
                <a:spcPct val="150000"/>
              </a:lnSpc>
            </a:pPr>
            <a:r>
              <a:rPr lang="en-US" altLang="zh-CN" dirty="0">
                <a:latin typeface="Arial" panose="020B0604020202020204" pitchFamily="34" charset="0"/>
                <a:cs typeface="Arial" panose="020B0604020202020204" pitchFamily="34" charset="0"/>
              </a:rPr>
              <a:t>In the future, further refining the modulation and demodulation process at the transmission and reception ends will add more practical significance to the research. Additionally, the security of the downlink transmission in federated learning also requires further consideration.</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5965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E8F9651E-1F0F-4C1F-BBF8-32A49ABDC6FE}"/>
              </a:ext>
            </a:extLst>
          </p:cNvPr>
          <p:cNvGrpSpPr/>
          <p:nvPr/>
        </p:nvGrpSpPr>
        <p:grpSpPr>
          <a:xfrm>
            <a:off x="7270454" y="0"/>
            <a:ext cx="4921548" cy="6858000"/>
            <a:chOff x="7270454" y="0"/>
            <a:chExt cx="4921548" cy="6858000"/>
          </a:xfrm>
        </p:grpSpPr>
        <p:pic>
          <p:nvPicPr>
            <p:cNvPr id="15" name="图片 14">
              <a:extLst>
                <a:ext uri="{FF2B5EF4-FFF2-40B4-BE49-F238E27FC236}">
                  <a16:creationId xmlns:a16="http://schemas.microsoft.com/office/drawing/2014/main" id="{00240BA2-88DB-4EEB-8130-E97A9CFAB7C5}"/>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6" name="任意多边形: 形状 15">
              <a:extLst>
                <a:ext uri="{FF2B5EF4-FFF2-40B4-BE49-F238E27FC236}">
                  <a16:creationId xmlns:a16="http://schemas.microsoft.com/office/drawing/2014/main" id="{EA5F8242-9998-4863-B4F4-A1C83E47DC9C}"/>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矩形 8">
            <a:extLst>
              <a:ext uri="{FF2B5EF4-FFF2-40B4-BE49-F238E27FC236}">
                <a16:creationId xmlns:a16="http://schemas.microsoft.com/office/drawing/2014/main" id="{81C08992-0536-4268-BCB8-B8128A5F6EBA}"/>
              </a:ext>
            </a:extLst>
          </p:cNvPr>
          <p:cNvSpPr/>
          <p:nvPr/>
        </p:nvSpPr>
        <p:spPr>
          <a:xfrm>
            <a:off x="2060573" y="1491062"/>
            <a:ext cx="8070853" cy="3875876"/>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CF483A46-8CA0-4180-AFE7-974838CDB0CB}"/>
              </a:ext>
            </a:extLst>
          </p:cNvPr>
          <p:cNvSpPr txBox="1"/>
          <p:nvPr/>
        </p:nvSpPr>
        <p:spPr>
          <a:xfrm>
            <a:off x="3715703" y="2767280"/>
            <a:ext cx="4760594" cy="1323439"/>
          </a:xfrm>
          <a:prstGeom prst="rect">
            <a:avLst/>
          </a:prstGeom>
          <a:noFill/>
        </p:spPr>
        <p:txBody>
          <a:bodyPr wrap="square" rtlCol="0">
            <a:spAutoFit/>
          </a:bodyPr>
          <a:lstStyle/>
          <a:p>
            <a:r>
              <a:rPr lang="en-US" altLang="zh-CN" sz="80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THANKS</a:t>
            </a:r>
          </a:p>
        </p:txBody>
      </p:sp>
      <p:sp>
        <p:nvSpPr>
          <p:cNvPr id="3" name="灯片编号占位符 2">
            <a:extLst>
              <a:ext uri="{FF2B5EF4-FFF2-40B4-BE49-F238E27FC236}">
                <a16:creationId xmlns:a16="http://schemas.microsoft.com/office/drawing/2014/main" id="{55C43FD5-8F47-4A8B-93DF-1021B4250271}"/>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17</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dirty="0">
              <a:solidFill>
                <a:schemeClr val="tx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E3E3BB7-F916-CD94-30FE-ADAA8CE72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7847" y="166746"/>
            <a:ext cx="2195676" cy="640800"/>
          </a:xfrm>
          <a:prstGeom prst="rect">
            <a:avLst/>
          </a:prstGeom>
        </p:spPr>
      </p:pic>
      <p:pic>
        <p:nvPicPr>
          <p:cNvPr id="4" name="图片 3">
            <a:extLst>
              <a:ext uri="{FF2B5EF4-FFF2-40B4-BE49-F238E27FC236}">
                <a16:creationId xmlns:a16="http://schemas.microsoft.com/office/drawing/2014/main" id="{505216E0-9115-CEB9-C54B-6B23DEF6EDE7}"/>
              </a:ext>
            </a:extLst>
          </p:cNvPr>
          <p:cNvPicPr>
            <a:picLocks noChangeAspect="1"/>
          </p:cNvPicPr>
          <p:nvPr/>
        </p:nvPicPr>
        <p:blipFill>
          <a:blip r:embed="rId5"/>
          <a:stretch>
            <a:fillRect/>
          </a:stretch>
        </p:blipFill>
        <p:spPr>
          <a:xfrm>
            <a:off x="94587" y="166746"/>
            <a:ext cx="2353260" cy="640135"/>
          </a:xfrm>
          <a:prstGeom prst="rect">
            <a:avLst/>
          </a:prstGeom>
        </p:spPr>
      </p:pic>
    </p:spTree>
    <p:extLst>
      <p:ext uri="{BB962C8B-B14F-4D97-AF65-F5344CB8AC3E}">
        <p14:creationId xmlns:p14="http://schemas.microsoft.com/office/powerpoint/2010/main" val="3538737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9" name="矩形 8">
            <a:extLst>
              <a:ext uri="{FF2B5EF4-FFF2-40B4-BE49-F238E27FC236}">
                <a16:creationId xmlns:a16="http://schemas.microsoft.com/office/drawing/2014/main" id="{81C08992-0536-4268-BCB8-B8128A5F6EBA}"/>
              </a:ext>
            </a:extLst>
          </p:cNvPr>
          <p:cNvSpPr/>
          <p:nvPr/>
        </p:nvSpPr>
        <p:spPr>
          <a:xfrm>
            <a:off x="4429125" y="0"/>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F483A46-8CA0-4180-AFE7-974838CDB0CB}"/>
              </a:ext>
            </a:extLst>
          </p:cNvPr>
          <p:cNvSpPr txBox="1"/>
          <p:nvPr/>
        </p:nvSpPr>
        <p:spPr>
          <a:xfrm>
            <a:off x="4813318" y="197373"/>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CONTENT</a:t>
            </a:r>
          </a:p>
        </p:txBody>
      </p:sp>
      <p:grpSp>
        <p:nvGrpSpPr>
          <p:cNvPr id="34" name="组合 33">
            <a:extLst>
              <a:ext uri="{FF2B5EF4-FFF2-40B4-BE49-F238E27FC236}">
                <a16:creationId xmlns:a16="http://schemas.microsoft.com/office/drawing/2014/main" id="{1CE65B4F-3B4C-408A-9F9E-9B3D3E36FA78}"/>
              </a:ext>
            </a:extLst>
          </p:cNvPr>
          <p:cNvGrpSpPr/>
          <p:nvPr/>
        </p:nvGrpSpPr>
        <p:grpSpPr>
          <a:xfrm>
            <a:off x="1833178" y="1496473"/>
            <a:ext cx="3736632" cy="523220"/>
            <a:chOff x="2105696" y="1756621"/>
            <a:chExt cx="3736632" cy="523220"/>
          </a:xfrm>
        </p:grpSpPr>
        <p:grpSp>
          <p:nvGrpSpPr>
            <p:cNvPr id="14" name="组合 13">
              <a:extLst>
                <a:ext uri="{FF2B5EF4-FFF2-40B4-BE49-F238E27FC236}">
                  <a16:creationId xmlns:a16="http://schemas.microsoft.com/office/drawing/2014/main" id="{B14AF294-D9BE-4A8D-A73C-B89CEE201C58}"/>
                </a:ext>
              </a:extLst>
            </p:cNvPr>
            <p:cNvGrpSpPr/>
            <p:nvPr/>
          </p:nvGrpSpPr>
          <p:grpSpPr>
            <a:xfrm>
              <a:off x="2105696" y="1792032"/>
              <a:ext cx="452398" cy="452398"/>
              <a:chOff x="2105696" y="1742153"/>
              <a:chExt cx="452398" cy="452398"/>
            </a:xfrm>
          </p:grpSpPr>
          <p:sp>
            <p:nvSpPr>
              <p:cNvPr id="16" name="椭圆 15">
                <a:extLst>
                  <a:ext uri="{FF2B5EF4-FFF2-40B4-BE49-F238E27FC236}">
                    <a16:creationId xmlns:a16="http://schemas.microsoft.com/office/drawing/2014/main" id="{0C807559-ABDC-4994-8C2C-C234C3746729}"/>
                  </a:ext>
                </a:extLst>
              </p:cNvPr>
              <p:cNvSpPr/>
              <p:nvPr/>
            </p:nvSpPr>
            <p:spPr>
              <a:xfrm>
                <a:off x="2105696" y="1742153"/>
                <a:ext cx="452398" cy="452398"/>
              </a:xfrm>
              <a:prstGeom prst="ellipse">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0" name="文本框 18">
                <a:extLst>
                  <a:ext uri="{FF2B5EF4-FFF2-40B4-BE49-F238E27FC236}">
                    <a16:creationId xmlns:a16="http://schemas.microsoft.com/office/drawing/2014/main" id="{03C85A8F-8036-4949-8F54-C8244638B2F6}"/>
                  </a:ext>
                </a:extLst>
              </p:cNvPr>
              <p:cNvSpPr txBox="1"/>
              <p:nvPr/>
            </p:nvSpPr>
            <p:spPr>
              <a:xfrm>
                <a:off x="2176115" y="1781149"/>
                <a:ext cx="18402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2000" dirty="0">
                  <a:solidFill>
                    <a:schemeClr val="bg1"/>
                  </a:solidFill>
                  <a:latin typeface="Segoe UI Black" panose="020B0A02040204020203" pitchFamily="34" charset="0"/>
                  <a:cs typeface="Segoe UI Black" panose="020B0A02040204020203" pitchFamily="34" charset="0"/>
                </a:endParaRPr>
              </a:p>
            </p:txBody>
          </p:sp>
        </p:grpSp>
        <p:sp>
          <p:nvSpPr>
            <p:cNvPr id="24" name="文本框 22">
              <a:extLst>
                <a:ext uri="{FF2B5EF4-FFF2-40B4-BE49-F238E27FC236}">
                  <a16:creationId xmlns:a16="http://schemas.microsoft.com/office/drawing/2014/main" id="{7ED6008B-48B9-418C-AF0E-562CC69D52E7}"/>
                </a:ext>
              </a:extLst>
            </p:cNvPr>
            <p:cNvSpPr txBox="1"/>
            <p:nvPr/>
          </p:nvSpPr>
          <p:spPr>
            <a:xfrm>
              <a:off x="2668799" y="1756621"/>
              <a:ext cx="3173529"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rPr>
                <a:t>INTRODUCTION</a:t>
              </a:r>
              <a:endParaRPr lang="zh-CN" alt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grpSp>
        <p:nvGrpSpPr>
          <p:cNvPr id="35" name="组合 34">
            <a:extLst>
              <a:ext uri="{FF2B5EF4-FFF2-40B4-BE49-F238E27FC236}">
                <a16:creationId xmlns:a16="http://schemas.microsoft.com/office/drawing/2014/main" id="{738A52C1-C2E4-4BDB-A1FC-8D6879013036}"/>
              </a:ext>
            </a:extLst>
          </p:cNvPr>
          <p:cNvGrpSpPr/>
          <p:nvPr/>
        </p:nvGrpSpPr>
        <p:grpSpPr>
          <a:xfrm>
            <a:off x="1833178" y="2401137"/>
            <a:ext cx="3836921" cy="523220"/>
            <a:chOff x="2105696" y="2663030"/>
            <a:chExt cx="3836921" cy="523220"/>
          </a:xfrm>
        </p:grpSpPr>
        <p:grpSp>
          <p:nvGrpSpPr>
            <p:cNvPr id="15" name="组合 14">
              <a:extLst>
                <a:ext uri="{FF2B5EF4-FFF2-40B4-BE49-F238E27FC236}">
                  <a16:creationId xmlns:a16="http://schemas.microsoft.com/office/drawing/2014/main" id="{E4D4A398-918D-42C2-BBC3-47F62B70F6D1}"/>
                </a:ext>
              </a:extLst>
            </p:cNvPr>
            <p:cNvGrpSpPr/>
            <p:nvPr/>
          </p:nvGrpSpPr>
          <p:grpSpPr>
            <a:xfrm>
              <a:off x="2105696" y="2698441"/>
              <a:ext cx="452398" cy="452398"/>
              <a:chOff x="2105696" y="2647097"/>
              <a:chExt cx="452398" cy="452398"/>
            </a:xfrm>
          </p:grpSpPr>
          <p:sp>
            <p:nvSpPr>
              <p:cNvPr id="17" name="椭圆 16">
                <a:extLst>
                  <a:ext uri="{FF2B5EF4-FFF2-40B4-BE49-F238E27FC236}">
                    <a16:creationId xmlns:a16="http://schemas.microsoft.com/office/drawing/2014/main" id="{27205D5A-DF0A-45B7-9CAA-E7E1ECFB5CE8}"/>
                  </a:ext>
                </a:extLst>
              </p:cNvPr>
              <p:cNvSpPr/>
              <p:nvPr/>
            </p:nvSpPr>
            <p:spPr>
              <a:xfrm>
                <a:off x="2105696" y="2647097"/>
                <a:ext cx="452398" cy="452398"/>
              </a:xfrm>
              <a:prstGeom prst="ellipse">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文本框 19">
                <a:extLst>
                  <a:ext uri="{FF2B5EF4-FFF2-40B4-BE49-F238E27FC236}">
                    <a16:creationId xmlns:a16="http://schemas.microsoft.com/office/drawing/2014/main" id="{23F21D51-F6A3-4B39-86CD-5024A50344A5}"/>
                  </a:ext>
                </a:extLst>
              </p:cNvPr>
              <p:cNvSpPr txBox="1"/>
              <p:nvPr/>
            </p:nvSpPr>
            <p:spPr>
              <a:xfrm>
                <a:off x="2165174" y="2671329"/>
                <a:ext cx="18402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2000" dirty="0">
                  <a:solidFill>
                    <a:schemeClr val="bg1"/>
                  </a:solidFill>
                  <a:latin typeface="Segoe UI Black" panose="020B0A02040204020203" pitchFamily="34" charset="0"/>
                  <a:cs typeface="Segoe UI Black" panose="020B0A02040204020203" pitchFamily="34" charset="0"/>
                </a:endParaRPr>
              </a:p>
            </p:txBody>
          </p:sp>
        </p:grpSp>
        <p:sp>
          <p:nvSpPr>
            <p:cNvPr id="25" name="文本框 23">
              <a:extLst>
                <a:ext uri="{FF2B5EF4-FFF2-40B4-BE49-F238E27FC236}">
                  <a16:creationId xmlns:a16="http://schemas.microsoft.com/office/drawing/2014/main" id="{DE8316C7-3D43-4AEF-B173-15C319FDF297}"/>
                </a:ext>
              </a:extLst>
            </p:cNvPr>
            <p:cNvSpPr txBox="1"/>
            <p:nvPr/>
          </p:nvSpPr>
          <p:spPr>
            <a:xfrm>
              <a:off x="2668799" y="2663030"/>
              <a:ext cx="3273818"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rPr>
                <a:t>SYSTEM MODEL</a:t>
              </a:r>
              <a:endParaRPr lang="zh-CN" altLang="en-US" sz="2800" b="1"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endParaRPr>
            </a:p>
          </p:txBody>
        </p:sp>
      </p:grpSp>
      <p:grpSp>
        <p:nvGrpSpPr>
          <p:cNvPr id="31" name="组合 30">
            <a:extLst>
              <a:ext uri="{FF2B5EF4-FFF2-40B4-BE49-F238E27FC236}">
                <a16:creationId xmlns:a16="http://schemas.microsoft.com/office/drawing/2014/main" id="{2759DA1E-CCF1-4144-9080-8BDA6598DC88}"/>
              </a:ext>
            </a:extLst>
          </p:cNvPr>
          <p:cNvGrpSpPr/>
          <p:nvPr/>
        </p:nvGrpSpPr>
        <p:grpSpPr>
          <a:xfrm>
            <a:off x="1833178" y="3341212"/>
            <a:ext cx="452398" cy="452398"/>
            <a:chOff x="2105696" y="3552041"/>
            <a:chExt cx="452398" cy="452398"/>
          </a:xfrm>
        </p:grpSpPr>
        <p:sp>
          <p:nvSpPr>
            <p:cNvPr id="18" name="椭圆 17">
              <a:extLst>
                <a:ext uri="{FF2B5EF4-FFF2-40B4-BE49-F238E27FC236}">
                  <a16:creationId xmlns:a16="http://schemas.microsoft.com/office/drawing/2014/main" id="{1A25EDE6-945E-45BC-9CAD-ED35A5239F4D}"/>
                </a:ext>
              </a:extLst>
            </p:cNvPr>
            <p:cNvSpPr/>
            <p:nvPr/>
          </p:nvSpPr>
          <p:spPr>
            <a:xfrm>
              <a:off x="2105696" y="3552041"/>
              <a:ext cx="452398" cy="452398"/>
            </a:xfrm>
            <a:prstGeom prst="ellipse">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文本框 20">
              <a:extLst>
                <a:ext uri="{FF2B5EF4-FFF2-40B4-BE49-F238E27FC236}">
                  <a16:creationId xmlns:a16="http://schemas.microsoft.com/office/drawing/2014/main" id="{69FC9AEA-711A-462E-A9E0-524F8A536E68}"/>
                </a:ext>
              </a:extLst>
            </p:cNvPr>
            <p:cNvSpPr txBox="1"/>
            <p:nvPr/>
          </p:nvSpPr>
          <p:spPr>
            <a:xfrm>
              <a:off x="2166933" y="3587994"/>
              <a:ext cx="18402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2000" dirty="0">
                <a:solidFill>
                  <a:schemeClr val="bg1"/>
                </a:solidFill>
                <a:latin typeface="Segoe UI Black" panose="020B0A02040204020203" pitchFamily="34" charset="0"/>
                <a:cs typeface="Segoe UI Black" panose="020B0A02040204020203" pitchFamily="34" charset="0"/>
              </a:endParaRPr>
            </a:p>
          </p:txBody>
        </p:sp>
      </p:grpSp>
      <p:sp>
        <p:nvSpPr>
          <p:cNvPr id="26" name="文本框 24">
            <a:extLst>
              <a:ext uri="{FF2B5EF4-FFF2-40B4-BE49-F238E27FC236}">
                <a16:creationId xmlns:a16="http://schemas.microsoft.com/office/drawing/2014/main" id="{7D201532-CEF4-4032-A787-64B54997A1D0}"/>
              </a:ext>
            </a:extLst>
          </p:cNvPr>
          <p:cNvSpPr txBox="1"/>
          <p:nvPr/>
        </p:nvSpPr>
        <p:spPr>
          <a:xfrm>
            <a:off x="2396281" y="3305801"/>
            <a:ext cx="8141441"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rPr>
              <a:t>FL-based Cross-layer Security Design </a:t>
            </a:r>
          </a:p>
        </p:txBody>
      </p:sp>
      <p:grpSp>
        <p:nvGrpSpPr>
          <p:cNvPr id="37" name="组合 36">
            <a:extLst>
              <a:ext uri="{FF2B5EF4-FFF2-40B4-BE49-F238E27FC236}">
                <a16:creationId xmlns:a16="http://schemas.microsoft.com/office/drawing/2014/main" id="{750ED0AA-97FC-41A8-9C52-746672027FB1}"/>
              </a:ext>
            </a:extLst>
          </p:cNvPr>
          <p:cNvGrpSpPr/>
          <p:nvPr/>
        </p:nvGrpSpPr>
        <p:grpSpPr>
          <a:xfrm>
            <a:off x="1879978" y="4210465"/>
            <a:ext cx="4859705" cy="523220"/>
            <a:chOff x="2147868" y="4465541"/>
            <a:chExt cx="4379108" cy="523220"/>
          </a:xfrm>
        </p:grpSpPr>
        <p:sp>
          <p:nvSpPr>
            <p:cNvPr id="23" name="文本框 21">
              <a:extLst>
                <a:ext uri="{FF2B5EF4-FFF2-40B4-BE49-F238E27FC236}">
                  <a16:creationId xmlns:a16="http://schemas.microsoft.com/office/drawing/2014/main" id="{C61548C5-8F1F-461F-AC73-5B140D123E3B}"/>
                </a:ext>
              </a:extLst>
            </p:cNvPr>
            <p:cNvSpPr txBox="1"/>
            <p:nvPr/>
          </p:nvSpPr>
          <p:spPr>
            <a:xfrm>
              <a:off x="2147868" y="4527096"/>
              <a:ext cx="184027"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2000" dirty="0">
                <a:solidFill>
                  <a:schemeClr val="bg1"/>
                </a:solidFill>
                <a:latin typeface="Segoe UI Black" panose="020B0A02040204020203" pitchFamily="34" charset="0"/>
                <a:cs typeface="Segoe UI Black" panose="020B0A02040204020203" pitchFamily="34" charset="0"/>
              </a:endParaRPr>
            </a:p>
          </p:txBody>
        </p:sp>
        <p:sp>
          <p:nvSpPr>
            <p:cNvPr id="27" name="文本框 25">
              <a:extLst>
                <a:ext uri="{FF2B5EF4-FFF2-40B4-BE49-F238E27FC236}">
                  <a16:creationId xmlns:a16="http://schemas.microsoft.com/office/drawing/2014/main" id="{E16DE219-2353-4708-93E9-03E6E2420DD7}"/>
                </a:ext>
              </a:extLst>
            </p:cNvPr>
            <p:cNvSpPr txBox="1"/>
            <p:nvPr/>
          </p:nvSpPr>
          <p:spPr>
            <a:xfrm>
              <a:off x="2613112" y="4465541"/>
              <a:ext cx="391386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rPr>
                <a:t>SIMULATION RESULT</a:t>
              </a:r>
            </a:p>
          </p:txBody>
        </p:sp>
      </p:grpSp>
      <p:sp>
        <p:nvSpPr>
          <p:cNvPr id="38" name="灯片编号占位符 37">
            <a:extLst>
              <a:ext uri="{FF2B5EF4-FFF2-40B4-BE49-F238E27FC236}">
                <a16:creationId xmlns:a16="http://schemas.microsoft.com/office/drawing/2014/main" id="{BE441DEA-6AF3-4C51-8321-374FCDA6FDDE}"/>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2</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28A7B723-8870-E183-8A56-1C2A6CB4E2A2}"/>
              </a:ext>
            </a:extLst>
          </p:cNvPr>
          <p:cNvGrpSpPr/>
          <p:nvPr/>
        </p:nvGrpSpPr>
        <p:grpSpPr>
          <a:xfrm>
            <a:off x="1839104" y="5079718"/>
            <a:ext cx="3367101" cy="523220"/>
            <a:chOff x="2105696" y="4465541"/>
            <a:chExt cx="3367101" cy="523220"/>
          </a:xfrm>
        </p:grpSpPr>
        <p:grpSp>
          <p:nvGrpSpPr>
            <p:cNvPr id="5" name="组合 4">
              <a:extLst>
                <a:ext uri="{FF2B5EF4-FFF2-40B4-BE49-F238E27FC236}">
                  <a16:creationId xmlns:a16="http://schemas.microsoft.com/office/drawing/2014/main" id="{5F9C1673-6566-9A91-DFBE-7A7D83F05A03}"/>
                </a:ext>
              </a:extLst>
            </p:cNvPr>
            <p:cNvGrpSpPr/>
            <p:nvPr/>
          </p:nvGrpSpPr>
          <p:grpSpPr>
            <a:xfrm>
              <a:off x="2105696" y="4500952"/>
              <a:ext cx="452398" cy="452398"/>
              <a:chOff x="2105696" y="4456985"/>
              <a:chExt cx="452398" cy="452398"/>
            </a:xfrm>
          </p:grpSpPr>
          <p:sp>
            <p:nvSpPr>
              <p:cNvPr id="7" name="椭圆 6">
                <a:extLst>
                  <a:ext uri="{FF2B5EF4-FFF2-40B4-BE49-F238E27FC236}">
                    <a16:creationId xmlns:a16="http://schemas.microsoft.com/office/drawing/2014/main" id="{1897319D-D64C-E368-FCEC-43374546ACDC}"/>
                  </a:ext>
                </a:extLst>
              </p:cNvPr>
              <p:cNvSpPr/>
              <p:nvPr/>
            </p:nvSpPr>
            <p:spPr>
              <a:xfrm>
                <a:off x="2105696" y="4456985"/>
                <a:ext cx="452398" cy="452398"/>
              </a:xfrm>
              <a:prstGeom prst="ellipse">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文本框 21">
                <a:extLst>
                  <a:ext uri="{FF2B5EF4-FFF2-40B4-BE49-F238E27FC236}">
                    <a16:creationId xmlns:a16="http://schemas.microsoft.com/office/drawing/2014/main" id="{05E79C67-A3BC-AF44-8EF6-7E10E447DA83}"/>
                  </a:ext>
                </a:extLst>
              </p:cNvPr>
              <p:cNvSpPr txBox="1"/>
              <p:nvPr/>
            </p:nvSpPr>
            <p:spPr>
              <a:xfrm>
                <a:off x="2157191" y="4483129"/>
                <a:ext cx="18402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2000" dirty="0">
                  <a:solidFill>
                    <a:schemeClr val="bg1"/>
                  </a:solidFill>
                  <a:latin typeface="Segoe UI Black" panose="020B0A02040204020203" pitchFamily="34" charset="0"/>
                  <a:cs typeface="Segoe UI Black" panose="020B0A02040204020203" pitchFamily="34" charset="0"/>
                </a:endParaRPr>
              </a:p>
            </p:txBody>
          </p:sp>
        </p:grpSp>
        <p:sp>
          <p:nvSpPr>
            <p:cNvPr id="6" name="文本框 25">
              <a:extLst>
                <a:ext uri="{FF2B5EF4-FFF2-40B4-BE49-F238E27FC236}">
                  <a16:creationId xmlns:a16="http://schemas.microsoft.com/office/drawing/2014/main" id="{965950E0-21C3-A006-F794-4D82BDCB6C19}"/>
                </a:ext>
              </a:extLst>
            </p:cNvPr>
            <p:cNvSpPr txBox="1"/>
            <p:nvPr/>
          </p:nvSpPr>
          <p:spPr>
            <a:xfrm>
              <a:off x="2668798" y="4465541"/>
              <a:ext cx="2803999"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b="1" dirty="0">
                  <a:solidFill>
                    <a:schemeClr val="tx1">
                      <a:lumMod val="95000"/>
                      <a:lumOff val="5000"/>
                    </a:schemeClr>
                  </a:solidFill>
                  <a:latin typeface="Times New Roman" panose="02020603050405020304" pitchFamily="18" charset="0"/>
                  <a:ea typeface="微软雅黑 Light" panose="020B0502040204020203" pitchFamily="34" charset="-122"/>
                  <a:cs typeface="Times New Roman" panose="02020603050405020304" pitchFamily="18" charset="0"/>
                </a:rPr>
                <a:t>CONCLUSION</a:t>
              </a:r>
            </a:p>
          </p:txBody>
        </p:sp>
      </p:grpSp>
      <p:grpSp>
        <p:nvGrpSpPr>
          <p:cNvPr id="2" name="组合 1">
            <a:extLst>
              <a:ext uri="{FF2B5EF4-FFF2-40B4-BE49-F238E27FC236}">
                <a16:creationId xmlns:a16="http://schemas.microsoft.com/office/drawing/2014/main" id="{4227C648-F2B8-C3D6-0507-D40B0D079954}"/>
              </a:ext>
            </a:extLst>
          </p:cNvPr>
          <p:cNvGrpSpPr/>
          <p:nvPr/>
        </p:nvGrpSpPr>
        <p:grpSpPr>
          <a:xfrm>
            <a:off x="1829362" y="4248057"/>
            <a:ext cx="452398" cy="452398"/>
            <a:chOff x="2105696" y="3552041"/>
            <a:chExt cx="452398" cy="452398"/>
          </a:xfrm>
        </p:grpSpPr>
        <p:sp>
          <p:nvSpPr>
            <p:cNvPr id="3" name="椭圆 2">
              <a:extLst>
                <a:ext uri="{FF2B5EF4-FFF2-40B4-BE49-F238E27FC236}">
                  <a16:creationId xmlns:a16="http://schemas.microsoft.com/office/drawing/2014/main" id="{C221216F-7651-69B8-6AF1-C6E9DE4FCB2F}"/>
                </a:ext>
              </a:extLst>
            </p:cNvPr>
            <p:cNvSpPr/>
            <p:nvPr/>
          </p:nvSpPr>
          <p:spPr>
            <a:xfrm>
              <a:off x="2105696" y="3552041"/>
              <a:ext cx="452398" cy="452398"/>
            </a:xfrm>
            <a:prstGeom prst="ellipse">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文本框 20">
              <a:extLst>
                <a:ext uri="{FF2B5EF4-FFF2-40B4-BE49-F238E27FC236}">
                  <a16:creationId xmlns:a16="http://schemas.microsoft.com/office/drawing/2014/main" id="{ED9B418D-4DED-DC5C-8CF2-B8DD7EFF3068}"/>
                </a:ext>
              </a:extLst>
            </p:cNvPr>
            <p:cNvSpPr txBox="1"/>
            <p:nvPr/>
          </p:nvSpPr>
          <p:spPr>
            <a:xfrm>
              <a:off x="2166933" y="3587994"/>
              <a:ext cx="18402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2000" dirty="0">
                <a:solidFill>
                  <a:schemeClr val="bg1"/>
                </a:solidFill>
                <a:latin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89128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010304-5F83-F05C-60C5-7FDB49173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752" y="1540438"/>
            <a:ext cx="4069566" cy="4391809"/>
          </a:xfrm>
          <a:prstGeom prst="rect">
            <a:avLst/>
          </a:prstGeom>
        </p:spPr>
      </p:pic>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4">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灯片编号占位符 37">
            <a:extLst>
              <a:ext uri="{FF2B5EF4-FFF2-40B4-BE49-F238E27FC236}">
                <a16:creationId xmlns:a16="http://schemas.microsoft.com/office/drawing/2014/main" id="{BE441DEA-6AF3-4C51-8321-374FCDA6FDDE}"/>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3</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D2EE23F-96A5-EAF9-3C5D-5698EE0AFCAF}"/>
              </a:ext>
            </a:extLst>
          </p:cNvPr>
          <p:cNvSpPr txBox="1"/>
          <p:nvPr/>
        </p:nvSpPr>
        <p:spPr>
          <a:xfrm>
            <a:off x="427512" y="1017218"/>
            <a:ext cx="4320279"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Background</a:t>
            </a:r>
            <a:endParaRPr lang="zh-CN" altLang="en-US" sz="28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879BD3A9-0127-F4C7-85B9-44B1775C15DD}"/>
              </a:ext>
            </a:extLst>
          </p:cNvPr>
          <p:cNvSpPr txBox="1"/>
          <p:nvPr/>
        </p:nvSpPr>
        <p:spPr>
          <a:xfrm>
            <a:off x="5598715" y="1540438"/>
            <a:ext cx="6023769" cy="4657685"/>
          </a:xfrm>
          <a:prstGeom prst="rect">
            <a:avLst/>
          </a:prstGeom>
          <a:noFill/>
        </p:spPr>
        <p:txBody>
          <a:bodyPr wrap="square" rtlCol="0">
            <a:spAutoFit/>
          </a:bodyPr>
          <a:lstStyle/>
          <a:p>
            <a:pPr marL="285750" indent="-285750">
              <a:lnSpc>
                <a:spcPct val="150000"/>
              </a:lnSpc>
              <a:spcAft>
                <a:spcPts val="1800"/>
              </a:spcAft>
              <a:buFont typeface="Wingdings" panose="05000000000000000000" pitchFamily="2" charset="2"/>
              <a:buChar char="Ø"/>
            </a:pPr>
            <a:r>
              <a:rPr lang="en-US" altLang="zh-CN" b="0" i="0" dirty="0">
                <a:effectLst/>
                <a:latin typeface="Arial" panose="020B0604020202020204" pitchFamily="34" charset="0"/>
                <a:cs typeface="Arial" panose="020B0604020202020204" pitchFamily="34" charset="0"/>
              </a:rPr>
              <a:t>The proliferation of satellite networks has played a crucial role in achieving ubiquitous </a:t>
            </a:r>
            <a:r>
              <a:rPr lang="en-US" altLang="zh-CN" b="1" i="0" dirty="0">
                <a:solidFill>
                  <a:srgbClr val="B0252A"/>
                </a:solidFill>
                <a:effectLst/>
                <a:latin typeface="Arial" panose="020B0604020202020204" pitchFamily="34" charset="0"/>
                <a:cs typeface="Arial" panose="020B0604020202020204" pitchFamily="34" charset="0"/>
              </a:rPr>
              <a:t>global connectivity</a:t>
            </a:r>
            <a:r>
              <a:rPr lang="en-US" altLang="zh-CN" b="0" i="0" dirty="0">
                <a:effectLst/>
                <a:latin typeface="Arial" panose="020B0604020202020204" pitchFamily="34" charset="0"/>
                <a:cs typeface="Arial" panose="020B0604020202020204" pitchFamily="34" charset="0"/>
              </a:rPr>
              <a:t>.</a:t>
            </a:r>
          </a:p>
          <a:p>
            <a:pPr marL="285750" indent="-285750">
              <a:lnSpc>
                <a:spcPct val="150000"/>
              </a:lnSpc>
              <a:spcAft>
                <a:spcPts val="1800"/>
              </a:spcAft>
              <a:buFont typeface="Wingdings" panose="05000000000000000000" pitchFamily="2" charset="2"/>
              <a:buChar char="Ø"/>
            </a:pPr>
            <a:r>
              <a:rPr lang="en-US" altLang="zh-CN" b="0" i="0" dirty="0">
                <a:effectLst/>
                <a:latin typeface="Arial" panose="020B0604020202020204" pitchFamily="34" charset="0"/>
                <a:cs typeface="Arial" panose="020B0604020202020204" pitchFamily="34" charset="0"/>
              </a:rPr>
              <a:t>The </a:t>
            </a:r>
            <a:r>
              <a:rPr lang="en-US" altLang="zh-CN" b="1" i="0" dirty="0">
                <a:solidFill>
                  <a:srgbClr val="B0252A"/>
                </a:solidFill>
                <a:effectLst/>
                <a:latin typeface="Arial" panose="020B0604020202020204" pitchFamily="34" charset="0"/>
                <a:cs typeface="Arial" panose="020B0604020202020204" pitchFamily="34" charset="0"/>
              </a:rPr>
              <a:t>high coverage characteristics </a:t>
            </a:r>
            <a:r>
              <a:rPr lang="en-US" altLang="zh-CN" i="0" dirty="0">
                <a:effectLst/>
                <a:latin typeface="Arial" panose="020B0604020202020204" pitchFamily="34" charset="0"/>
                <a:cs typeface="Arial" panose="020B0604020202020204" pitchFamily="34" charset="0"/>
              </a:rPr>
              <a:t>can </a:t>
            </a:r>
            <a:r>
              <a:rPr lang="en-US" altLang="zh-CN" b="0" i="0" dirty="0">
                <a:effectLst/>
                <a:latin typeface="Arial" panose="020B0604020202020204" pitchFamily="34" charset="0"/>
                <a:cs typeface="Arial" panose="020B0604020202020204" pitchFamily="34" charset="0"/>
              </a:rPr>
              <a:t>provide adequate communication resources to underserved and remote areas.</a:t>
            </a:r>
          </a:p>
          <a:p>
            <a:pPr marL="285750" indent="-285750">
              <a:lnSpc>
                <a:spcPct val="150000"/>
              </a:lnSpc>
              <a:spcAft>
                <a:spcPts val="1800"/>
              </a:spcAft>
              <a:buFont typeface="Wingdings" panose="05000000000000000000" pitchFamily="2" charset="2"/>
              <a:buChar char="Ø"/>
            </a:pPr>
            <a:r>
              <a:rPr lang="en-US" altLang="zh-CN" dirty="0">
                <a:latin typeface="Arial" panose="020B0604020202020204" pitchFamily="34" charset="0"/>
                <a:cs typeface="Arial" panose="020B0604020202020204" pitchFamily="34" charset="0"/>
              </a:rPr>
              <a:t>The </a:t>
            </a:r>
            <a:r>
              <a:rPr lang="en-US" altLang="zh-CN" b="1" dirty="0">
                <a:solidFill>
                  <a:srgbClr val="B0252A"/>
                </a:solidFill>
                <a:latin typeface="Arial" panose="020B0604020202020204" pitchFamily="34" charset="0"/>
                <a:cs typeface="Arial" panose="020B0604020202020204" pitchFamily="34" charset="0"/>
              </a:rPr>
              <a:t>massive data transmission </a:t>
            </a:r>
            <a:r>
              <a:rPr lang="en-US" altLang="zh-CN" dirty="0">
                <a:latin typeface="Arial" panose="020B0604020202020204" pitchFamily="34" charset="0"/>
                <a:cs typeface="Arial" panose="020B0604020202020204" pitchFamily="34" charset="0"/>
              </a:rPr>
              <a:t>can burden communication links. Additionally, the openness and extensive coverage of wireless channels make communication susceptible to </a:t>
            </a:r>
            <a:r>
              <a:rPr lang="en-US" altLang="zh-CN" b="1" dirty="0">
                <a:solidFill>
                  <a:srgbClr val="B0252A"/>
                </a:solidFill>
                <a:latin typeface="Arial" panose="020B0604020202020204" pitchFamily="34" charset="0"/>
                <a:cs typeface="Arial" panose="020B0604020202020204" pitchFamily="34" charset="0"/>
              </a:rPr>
              <a:t>eavesdropping threats</a:t>
            </a:r>
            <a:r>
              <a:rPr lang="en-US" altLang="zh-CN" dirty="0">
                <a:latin typeface="Arial" panose="020B0604020202020204" pitchFamily="34" charset="0"/>
                <a:cs typeface="Arial" panose="020B0604020202020204" pitchFamily="34" charset="0"/>
              </a:rPr>
              <a:t>.</a:t>
            </a:r>
            <a:r>
              <a:rPr lang="en-US" altLang="zh-CN" b="0" i="0" dirty="0">
                <a:effectLst/>
                <a:latin typeface="Arial" panose="020B0604020202020204" pitchFamily="34" charset="0"/>
                <a:cs typeface="Arial" panose="020B0604020202020204" pitchFamily="34" charset="0"/>
              </a:rPr>
              <a:t> </a:t>
            </a:r>
            <a:endParaRPr lang="zh-CN" altLang="en-US"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00824A61-AF40-8C15-B942-9A42ADFF2D06}"/>
              </a:ext>
            </a:extLst>
          </p:cNvPr>
          <p:cNvSpPr/>
          <p:nvPr/>
        </p:nvSpPr>
        <p:spPr>
          <a:xfrm>
            <a:off x="4429125" y="0"/>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746BA38-6B3A-A694-667A-633A06BAA7CF}"/>
              </a:ext>
            </a:extLst>
          </p:cNvPr>
          <p:cNvSpPr txBox="1"/>
          <p:nvPr/>
        </p:nvSpPr>
        <p:spPr>
          <a:xfrm>
            <a:off x="4813318" y="193779"/>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INTRODUCTION</a:t>
            </a:r>
          </a:p>
        </p:txBody>
      </p:sp>
      <p:sp>
        <p:nvSpPr>
          <p:cNvPr id="14" name="文本框 13">
            <a:extLst>
              <a:ext uri="{FF2B5EF4-FFF2-40B4-BE49-F238E27FC236}">
                <a16:creationId xmlns:a16="http://schemas.microsoft.com/office/drawing/2014/main" id="{995D0216-1D4F-9AFD-78FA-89E42A276426}"/>
              </a:ext>
            </a:extLst>
          </p:cNvPr>
          <p:cNvSpPr txBox="1"/>
          <p:nvPr/>
        </p:nvSpPr>
        <p:spPr>
          <a:xfrm>
            <a:off x="648511" y="6028846"/>
            <a:ext cx="4260047" cy="338554"/>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Satellite Air Ground Integrated Network</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5905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8" name="灯片编号占位符 17">
            <a:extLst>
              <a:ext uri="{FF2B5EF4-FFF2-40B4-BE49-F238E27FC236}">
                <a16:creationId xmlns:a16="http://schemas.microsoft.com/office/drawing/2014/main" id="{62079998-35B3-4A2B-A812-E1A70FC08E6F}"/>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4</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1FB0B26-685D-49AC-BC5C-E6E0258E34AA}"/>
              </a:ext>
            </a:extLst>
          </p:cNvPr>
          <p:cNvSpPr txBox="1"/>
          <p:nvPr/>
        </p:nvSpPr>
        <p:spPr>
          <a:xfrm>
            <a:off x="427512" y="1017218"/>
            <a:ext cx="4320279"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Background</a:t>
            </a:r>
            <a:endParaRPr lang="zh-CN" altLang="en-US" sz="28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E26BABD-A2D1-99B5-8A9A-BED475AE5BCB}"/>
              </a:ext>
            </a:extLst>
          </p:cNvPr>
          <p:cNvSpPr txBox="1"/>
          <p:nvPr/>
        </p:nvSpPr>
        <p:spPr>
          <a:xfrm>
            <a:off x="5818067" y="1573482"/>
            <a:ext cx="6022800" cy="4888518"/>
          </a:xfrm>
          <a:prstGeom prst="rect">
            <a:avLst/>
          </a:prstGeom>
          <a:noFill/>
        </p:spPr>
        <p:txBody>
          <a:bodyPr wrap="square" rtlCol="0">
            <a:spAutoFit/>
          </a:bodyPr>
          <a:lstStyle/>
          <a:p>
            <a:pPr marL="285750" indent="-285750">
              <a:lnSpc>
                <a:spcPct val="150000"/>
              </a:lnSpc>
              <a:spcAft>
                <a:spcPts val="1800"/>
              </a:spcAft>
              <a:buFont typeface="Wingdings" panose="05000000000000000000" pitchFamily="2" charset="2"/>
              <a:buChar char="Ø"/>
            </a:pPr>
            <a:r>
              <a:rPr lang="en-US" altLang="zh-CN" dirty="0">
                <a:latin typeface="Arial" panose="020B0604020202020204" pitchFamily="34" charset="0"/>
                <a:cs typeface="Arial" panose="020B0604020202020204" pitchFamily="34" charset="0"/>
              </a:rPr>
              <a:t>Federated learning has a distributed architecture, which offers advantages in achieving </a:t>
            </a:r>
            <a:r>
              <a:rPr lang="en-US" altLang="zh-CN" b="1" dirty="0">
                <a:solidFill>
                  <a:srgbClr val="B0252A"/>
                </a:solidFill>
                <a:latin typeface="Arial" panose="020B0604020202020204" pitchFamily="34" charset="0"/>
                <a:cs typeface="Arial" panose="020B0604020202020204" pitchFamily="34" charset="0"/>
              </a:rPr>
              <a:t>global connectivity</a:t>
            </a:r>
            <a:r>
              <a:rPr lang="en-US" altLang="zh-CN" dirty="0">
                <a:latin typeface="Arial" panose="020B0604020202020204" pitchFamily="34" charset="0"/>
                <a:cs typeface="Arial" panose="020B0604020202020204" pitchFamily="34" charset="0"/>
              </a:rPr>
              <a:t>.</a:t>
            </a:r>
          </a:p>
          <a:p>
            <a:pPr marL="285750" indent="-285750">
              <a:lnSpc>
                <a:spcPct val="150000"/>
              </a:lnSpc>
              <a:spcAft>
                <a:spcPts val="1800"/>
              </a:spcAft>
              <a:buFont typeface="Wingdings" panose="05000000000000000000" pitchFamily="2" charset="2"/>
              <a:buChar char="Ø"/>
            </a:pPr>
            <a:r>
              <a:rPr lang="en-US" altLang="zh-CN" dirty="0">
                <a:latin typeface="Arial" panose="020B0604020202020204" pitchFamily="34" charset="0"/>
                <a:cs typeface="Arial" panose="020B0604020202020204" pitchFamily="34" charset="0"/>
              </a:rPr>
              <a:t>Federated learning reduces data transmission volume and lowers communication bandwidth requirements by </a:t>
            </a:r>
            <a:r>
              <a:rPr lang="en-US" altLang="zh-CN" b="1" dirty="0">
                <a:solidFill>
                  <a:srgbClr val="B0252A"/>
                </a:solidFill>
                <a:latin typeface="Arial" panose="020B0604020202020204" pitchFamily="34" charset="0"/>
                <a:cs typeface="Arial" panose="020B0604020202020204" pitchFamily="34" charset="0"/>
              </a:rPr>
              <a:t>uploading model parameters</a:t>
            </a:r>
            <a:r>
              <a:rPr lang="en-US" altLang="zh-CN" dirty="0">
                <a:latin typeface="Arial" panose="020B0604020202020204" pitchFamily="34" charset="0"/>
                <a:cs typeface="Arial" panose="020B0604020202020204" pitchFamily="34" charset="0"/>
              </a:rPr>
              <a:t>. </a:t>
            </a:r>
          </a:p>
          <a:p>
            <a:pPr marL="285750" indent="-285750">
              <a:lnSpc>
                <a:spcPct val="150000"/>
              </a:lnSpc>
              <a:spcAft>
                <a:spcPts val="1800"/>
              </a:spcAft>
              <a:buFont typeface="Wingdings" panose="05000000000000000000" pitchFamily="2" charset="2"/>
              <a:buChar char="Ø"/>
            </a:pPr>
            <a:r>
              <a:rPr lang="en-US" altLang="zh-CN" dirty="0">
                <a:latin typeface="Arial" panose="020B0604020202020204" pitchFamily="34" charset="0"/>
                <a:cs typeface="Arial" panose="020B0604020202020204" pitchFamily="34" charset="0"/>
              </a:rPr>
              <a:t>The learning method of uploading and distributing model parameters greatly </a:t>
            </a:r>
            <a:r>
              <a:rPr lang="en-US" altLang="zh-CN" b="1" dirty="0">
                <a:solidFill>
                  <a:srgbClr val="B0252A"/>
                </a:solidFill>
                <a:latin typeface="Arial" panose="020B0604020202020204" pitchFamily="34" charset="0"/>
                <a:cs typeface="Arial" panose="020B0604020202020204" pitchFamily="34" charset="0"/>
              </a:rPr>
              <a:t>protects user data privacy and security</a:t>
            </a:r>
            <a:r>
              <a:rPr lang="en-US" altLang="zh-CN" dirty="0">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Ø"/>
            </a:pPr>
            <a:endParaRPr lang="zh-CN" altLang="en-US" dirty="0">
              <a:latin typeface="Arial" panose="020B0604020202020204" pitchFamily="34" charset="0"/>
              <a:cs typeface="Arial" panose="020B0604020202020204" pitchFamily="34" charset="0"/>
            </a:endParaRPr>
          </a:p>
        </p:txBody>
      </p:sp>
      <p:grpSp>
        <p:nvGrpSpPr>
          <p:cNvPr id="124" name="组合 123">
            <a:extLst>
              <a:ext uri="{FF2B5EF4-FFF2-40B4-BE49-F238E27FC236}">
                <a16:creationId xmlns:a16="http://schemas.microsoft.com/office/drawing/2014/main" id="{EE4DE4FC-4D99-A9EB-3932-5C28D36C701F}"/>
              </a:ext>
            </a:extLst>
          </p:cNvPr>
          <p:cNvGrpSpPr/>
          <p:nvPr/>
        </p:nvGrpSpPr>
        <p:grpSpPr>
          <a:xfrm>
            <a:off x="695506" y="1572795"/>
            <a:ext cx="5054597" cy="4312230"/>
            <a:chOff x="695506" y="1572795"/>
            <a:chExt cx="5054597" cy="4312230"/>
          </a:xfrm>
        </p:grpSpPr>
        <p:sp>
          <p:nvSpPr>
            <p:cNvPr id="4" name="矩形: 圆角 3">
              <a:extLst>
                <a:ext uri="{FF2B5EF4-FFF2-40B4-BE49-F238E27FC236}">
                  <a16:creationId xmlns:a16="http://schemas.microsoft.com/office/drawing/2014/main" id="{BAC646BB-7D9E-09BC-809C-9926BF8A8333}"/>
                </a:ext>
              </a:extLst>
            </p:cNvPr>
            <p:cNvSpPr/>
            <p:nvPr/>
          </p:nvSpPr>
          <p:spPr>
            <a:xfrm>
              <a:off x="2221960" y="1572795"/>
              <a:ext cx="2004624" cy="1323287"/>
            </a:xfrm>
            <a:prstGeom prst="roundRect">
              <a:avLst/>
            </a:prstGeom>
            <a:solidFill>
              <a:srgbClr val="F1E4EB"/>
            </a:solidFill>
            <a:ln>
              <a:solidFill>
                <a:srgbClr val="A242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DD89913-1133-2134-57DD-78023D4D1B5B}"/>
                </a:ext>
              </a:extLst>
            </p:cNvPr>
            <p:cNvSpPr/>
            <p:nvPr/>
          </p:nvSpPr>
          <p:spPr>
            <a:xfrm>
              <a:off x="695506" y="4561738"/>
              <a:ext cx="2004624" cy="1323287"/>
            </a:xfrm>
            <a:prstGeom prst="roundRect">
              <a:avLst/>
            </a:prstGeom>
            <a:solidFill>
              <a:srgbClr val="F8EEE4"/>
            </a:solidFill>
            <a:ln>
              <a:solidFill>
                <a:srgbClr val="F182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1F6313F9-4EEC-C8C5-1C84-709A5EB7072A}"/>
                </a:ext>
              </a:extLst>
            </p:cNvPr>
            <p:cNvSpPr/>
            <p:nvPr/>
          </p:nvSpPr>
          <p:spPr>
            <a:xfrm>
              <a:off x="3745479" y="4561738"/>
              <a:ext cx="2004624" cy="1323287"/>
            </a:xfrm>
            <a:prstGeom prst="roundRect">
              <a:avLst/>
            </a:prstGeom>
            <a:solidFill>
              <a:srgbClr val="ECFBE8"/>
            </a:solidFill>
            <a:ln>
              <a:solidFill>
                <a:srgbClr val="188E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02FF4A36-E2F9-73EE-AE5D-829E7AB255C8}"/>
                </a:ext>
              </a:extLst>
            </p:cNvPr>
            <p:cNvSpPr/>
            <p:nvPr/>
          </p:nvSpPr>
          <p:spPr>
            <a:xfrm>
              <a:off x="2129471" y="3257443"/>
              <a:ext cx="2200660" cy="1017504"/>
            </a:xfrm>
            <a:prstGeom prst="roundRect">
              <a:avLst/>
            </a:prstGeom>
            <a:solidFill>
              <a:srgbClr val="E2EFF8"/>
            </a:solidFill>
            <a:ln>
              <a:solidFill>
                <a:srgbClr val="5C8D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C907D8D4-186D-3476-BB4C-B2284E9281BB}"/>
                </a:ext>
              </a:extLst>
            </p:cNvPr>
            <p:cNvGrpSpPr/>
            <p:nvPr/>
          </p:nvGrpSpPr>
          <p:grpSpPr>
            <a:xfrm rot="5400000">
              <a:off x="3400141" y="3381346"/>
              <a:ext cx="585997" cy="764278"/>
              <a:chOff x="10607995" y="1084219"/>
              <a:chExt cx="585997" cy="764278"/>
            </a:xfrm>
          </p:grpSpPr>
          <p:sp>
            <p:nvSpPr>
              <p:cNvPr id="16" name="流程图: 接点 15">
                <a:extLst>
                  <a:ext uri="{FF2B5EF4-FFF2-40B4-BE49-F238E27FC236}">
                    <a16:creationId xmlns:a16="http://schemas.microsoft.com/office/drawing/2014/main" id="{366C598A-26DD-BE85-4476-F3F40ECF7318}"/>
                  </a:ext>
                </a:extLst>
              </p:cNvPr>
              <p:cNvSpPr/>
              <p:nvPr/>
            </p:nvSpPr>
            <p:spPr>
              <a:xfrm>
                <a:off x="10735842" y="1084219"/>
                <a:ext cx="72000" cy="67966"/>
              </a:xfrm>
              <a:prstGeom prst="flowChartConnector">
                <a:avLst/>
              </a:prstGeom>
              <a:solidFill>
                <a:srgbClr val="4472C4"/>
              </a:solid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17" name="流程图: 接点 16">
                <a:extLst>
                  <a:ext uri="{FF2B5EF4-FFF2-40B4-BE49-F238E27FC236}">
                    <a16:creationId xmlns:a16="http://schemas.microsoft.com/office/drawing/2014/main" id="{40CEBD63-C853-EDE0-FA94-8680A0704859}"/>
                  </a:ext>
                </a:extLst>
              </p:cNvPr>
              <p:cNvSpPr/>
              <p:nvPr/>
            </p:nvSpPr>
            <p:spPr>
              <a:xfrm>
                <a:off x="10865469" y="1084219"/>
                <a:ext cx="72000" cy="67966"/>
              </a:xfrm>
              <a:prstGeom prst="flowChartConnector">
                <a:avLst/>
              </a:prstGeom>
              <a:solidFill>
                <a:srgbClr val="4472C4"/>
              </a:solid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20" name="流程图: 接点 19">
                <a:extLst>
                  <a:ext uri="{FF2B5EF4-FFF2-40B4-BE49-F238E27FC236}">
                    <a16:creationId xmlns:a16="http://schemas.microsoft.com/office/drawing/2014/main" id="{680D2A97-F663-C44A-9F5C-50172F59679B}"/>
                  </a:ext>
                </a:extLst>
              </p:cNvPr>
              <p:cNvSpPr/>
              <p:nvPr/>
            </p:nvSpPr>
            <p:spPr>
              <a:xfrm>
                <a:off x="10995096" y="1084219"/>
                <a:ext cx="72000" cy="67966"/>
              </a:xfrm>
              <a:prstGeom prst="flowChartConnector">
                <a:avLst/>
              </a:prstGeom>
              <a:solidFill>
                <a:srgbClr val="4472C4"/>
              </a:solid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grpSp>
            <p:nvGrpSpPr>
              <p:cNvPr id="21" name="组合 20">
                <a:extLst>
                  <a:ext uri="{FF2B5EF4-FFF2-40B4-BE49-F238E27FC236}">
                    <a16:creationId xmlns:a16="http://schemas.microsoft.com/office/drawing/2014/main" id="{ED20C3C3-3303-E5FD-9F47-A5AB72577F2D}"/>
                  </a:ext>
                </a:extLst>
              </p:cNvPr>
              <p:cNvGrpSpPr/>
              <p:nvPr/>
            </p:nvGrpSpPr>
            <p:grpSpPr>
              <a:xfrm>
                <a:off x="10607995" y="1275373"/>
                <a:ext cx="583254" cy="67966"/>
                <a:chOff x="7263548" y="5006417"/>
                <a:chExt cx="583254" cy="72000"/>
              </a:xfrm>
              <a:solidFill>
                <a:srgbClr val="4472C4"/>
              </a:solidFill>
            </p:grpSpPr>
            <p:sp>
              <p:nvSpPr>
                <p:cNvPr id="96" name="流程图: 接点 95">
                  <a:extLst>
                    <a:ext uri="{FF2B5EF4-FFF2-40B4-BE49-F238E27FC236}">
                      <a16:creationId xmlns:a16="http://schemas.microsoft.com/office/drawing/2014/main" id="{18DE07A2-3E40-7928-FC7A-2E3B625773B8}"/>
                    </a:ext>
                  </a:extLst>
                </p:cNvPr>
                <p:cNvSpPr/>
                <p:nvPr/>
              </p:nvSpPr>
              <p:spPr>
                <a:xfrm>
                  <a:off x="7263548" y="5006417"/>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97" name="流程图: 接点 96">
                  <a:extLst>
                    <a:ext uri="{FF2B5EF4-FFF2-40B4-BE49-F238E27FC236}">
                      <a16:creationId xmlns:a16="http://schemas.microsoft.com/office/drawing/2014/main" id="{EC1FE002-3E52-6658-22F8-F30E1DF6510B}"/>
                    </a:ext>
                  </a:extLst>
                </p:cNvPr>
                <p:cNvSpPr/>
                <p:nvPr/>
              </p:nvSpPr>
              <p:spPr>
                <a:xfrm>
                  <a:off x="7393175" y="5006417"/>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98" name="流程图: 接点 97">
                  <a:extLst>
                    <a:ext uri="{FF2B5EF4-FFF2-40B4-BE49-F238E27FC236}">
                      <a16:creationId xmlns:a16="http://schemas.microsoft.com/office/drawing/2014/main" id="{5120BAF6-EBCE-AA55-36F8-50755FC04CB7}"/>
                    </a:ext>
                  </a:extLst>
                </p:cNvPr>
                <p:cNvSpPr/>
                <p:nvPr/>
              </p:nvSpPr>
              <p:spPr>
                <a:xfrm>
                  <a:off x="7522802" y="5006417"/>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99" name="流程图: 接点 98">
                  <a:extLst>
                    <a:ext uri="{FF2B5EF4-FFF2-40B4-BE49-F238E27FC236}">
                      <a16:creationId xmlns:a16="http://schemas.microsoft.com/office/drawing/2014/main" id="{B899C9BA-3688-045B-1FEE-88BB6723A674}"/>
                    </a:ext>
                  </a:extLst>
                </p:cNvPr>
                <p:cNvSpPr/>
                <p:nvPr/>
              </p:nvSpPr>
              <p:spPr>
                <a:xfrm>
                  <a:off x="7652429" y="5006417"/>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100" name="流程图: 接点 99">
                  <a:extLst>
                    <a:ext uri="{FF2B5EF4-FFF2-40B4-BE49-F238E27FC236}">
                      <a16:creationId xmlns:a16="http://schemas.microsoft.com/office/drawing/2014/main" id="{6E489FEE-3C3C-07AF-2FDE-CC1CEEA91236}"/>
                    </a:ext>
                  </a:extLst>
                </p:cNvPr>
                <p:cNvSpPr/>
                <p:nvPr/>
              </p:nvSpPr>
              <p:spPr>
                <a:xfrm>
                  <a:off x="7774802" y="5006417"/>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grpSp>
          <p:grpSp>
            <p:nvGrpSpPr>
              <p:cNvPr id="22" name="组合 21">
                <a:extLst>
                  <a:ext uri="{FF2B5EF4-FFF2-40B4-BE49-F238E27FC236}">
                    <a16:creationId xmlns:a16="http://schemas.microsoft.com/office/drawing/2014/main" id="{76206320-591F-F020-A3D3-9ACDD6DD893B}"/>
                  </a:ext>
                </a:extLst>
              </p:cNvPr>
              <p:cNvGrpSpPr/>
              <p:nvPr/>
            </p:nvGrpSpPr>
            <p:grpSpPr>
              <a:xfrm>
                <a:off x="10740365" y="1437123"/>
                <a:ext cx="331254" cy="67966"/>
                <a:chOff x="7354763" y="5331311"/>
                <a:chExt cx="331254" cy="72000"/>
              </a:xfrm>
              <a:solidFill>
                <a:srgbClr val="4472C4"/>
              </a:solidFill>
            </p:grpSpPr>
            <p:sp>
              <p:nvSpPr>
                <p:cNvPr id="93" name="流程图: 接点 92">
                  <a:extLst>
                    <a:ext uri="{FF2B5EF4-FFF2-40B4-BE49-F238E27FC236}">
                      <a16:creationId xmlns:a16="http://schemas.microsoft.com/office/drawing/2014/main" id="{450A90A0-DD2F-514A-61D9-AFC078E745A4}"/>
                    </a:ext>
                  </a:extLst>
                </p:cNvPr>
                <p:cNvSpPr/>
                <p:nvPr/>
              </p:nvSpPr>
              <p:spPr>
                <a:xfrm>
                  <a:off x="7354763" y="5331311"/>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94" name="流程图: 接点 93">
                  <a:extLst>
                    <a:ext uri="{FF2B5EF4-FFF2-40B4-BE49-F238E27FC236}">
                      <a16:creationId xmlns:a16="http://schemas.microsoft.com/office/drawing/2014/main" id="{DF8D1081-B373-C4B1-6EBF-8B9A90BC5ACD}"/>
                    </a:ext>
                  </a:extLst>
                </p:cNvPr>
                <p:cNvSpPr/>
                <p:nvPr/>
              </p:nvSpPr>
              <p:spPr>
                <a:xfrm>
                  <a:off x="7484390" y="5331311"/>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95" name="流程图: 接点 94">
                  <a:extLst>
                    <a:ext uri="{FF2B5EF4-FFF2-40B4-BE49-F238E27FC236}">
                      <a16:creationId xmlns:a16="http://schemas.microsoft.com/office/drawing/2014/main" id="{46B8D754-9F6F-1E98-6C45-4F10987B3A2E}"/>
                    </a:ext>
                  </a:extLst>
                </p:cNvPr>
                <p:cNvSpPr/>
                <p:nvPr/>
              </p:nvSpPr>
              <p:spPr>
                <a:xfrm>
                  <a:off x="7614017" y="5331311"/>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grpSp>
          <p:cxnSp>
            <p:nvCxnSpPr>
              <p:cNvPr id="23" name="直接连接符 22">
                <a:extLst>
                  <a:ext uri="{FF2B5EF4-FFF2-40B4-BE49-F238E27FC236}">
                    <a16:creationId xmlns:a16="http://schemas.microsoft.com/office/drawing/2014/main" id="{AE024D19-7D49-DF0E-6556-3951D1050A06}"/>
                  </a:ext>
                </a:extLst>
              </p:cNvPr>
              <p:cNvCxnSpPr>
                <a:cxnSpLocks/>
              </p:cNvCxnSpPr>
              <p:nvPr/>
            </p:nvCxnSpPr>
            <p:spPr>
              <a:xfrm flipH="1">
                <a:off x="10643995" y="1152185"/>
                <a:ext cx="127847"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A1FE584-A83E-C542-2DCB-96C4253657ED}"/>
                  </a:ext>
                </a:extLst>
              </p:cNvPr>
              <p:cNvCxnSpPr>
                <a:cxnSpLocks/>
              </p:cNvCxnSpPr>
              <p:nvPr/>
            </p:nvCxnSpPr>
            <p:spPr>
              <a:xfrm>
                <a:off x="10771842" y="1152185"/>
                <a:ext cx="1780"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1A68948-59D0-8653-3F8B-A1CF627FCD8C}"/>
                  </a:ext>
                </a:extLst>
              </p:cNvPr>
              <p:cNvCxnSpPr>
                <a:cxnSpLocks/>
              </p:cNvCxnSpPr>
              <p:nvPr/>
            </p:nvCxnSpPr>
            <p:spPr>
              <a:xfrm>
                <a:off x="10771842" y="1152185"/>
                <a:ext cx="105951" cy="133141"/>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7327ADAA-55FB-C515-CD5F-AFFE1A804057}"/>
                  </a:ext>
                </a:extLst>
              </p:cNvPr>
              <p:cNvCxnSpPr>
                <a:cxnSpLocks/>
              </p:cNvCxnSpPr>
              <p:nvPr/>
            </p:nvCxnSpPr>
            <p:spPr>
              <a:xfrm>
                <a:off x="10771842" y="1152185"/>
                <a:ext cx="261034"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214BD5C-71BB-D6B6-9834-E440EFA584ED}"/>
                  </a:ext>
                </a:extLst>
              </p:cNvPr>
              <p:cNvCxnSpPr>
                <a:cxnSpLocks/>
              </p:cNvCxnSpPr>
              <p:nvPr/>
            </p:nvCxnSpPr>
            <p:spPr>
              <a:xfrm>
                <a:off x="10771842" y="1152185"/>
                <a:ext cx="383407"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A0FA5F91-F5A1-5092-86C9-3DDD15422A0A}"/>
                  </a:ext>
                </a:extLst>
              </p:cNvPr>
              <p:cNvCxnSpPr>
                <a:cxnSpLocks/>
              </p:cNvCxnSpPr>
              <p:nvPr/>
            </p:nvCxnSpPr>
            <p:spPr>
              <a:xfrm flipH="1">
                <a:off x="10643995" y="1152185"/>
                <a:ext cx="257474"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F2900B3-3448-0A39-2776-3C907F12D455}"/>
                  </a:ext>
                </a:extLst>
              </p:cNvPr>
              <p:cNvCxnSpPr>
                <a:cxnSpLocks/>
              </p:cNvCxnSpPr>
              <p:nvPr/>
            </p:nvCxnSpPr>
            <p:spPr>
              <a:xfrm flipH="1">
                <a:off x="10773622" y="1152185"/>
                <a:ext cx="127847"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223744B-CA7A-E0E3-8238-2D2CEACDE1AA}"/>
                  </a:ext>
                </a:extLst>
              </p:cNvPr>
              <p:cNvCxnSpPr>
                <a:cxnSpLocks/>
              </p:cNvCxnSpPr>
              <p:nvPr/>
            </p:nvCxnSpPr>
            <p:spPr>
              <a:xfrm>
                <a:off x="10901469" y="1152185"/>
                <a:ext cx="1780"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D86C29F-B298-3034-473B-DA691ED063A3}"/>
                  </a:ext>
                </a:extLst>
              </p:cNvPr>
              <p:cNvCxnSpPr>
                <a:cxnSpLocks/>
              </p:cNvCxnSpPr>
              <p:nvPr/>
            </p:nvCxnSpPr>
            <p:spPr>
              <a:xfrm>
                <a:off x="10901469" y="1152185"/>
                <a:ext cx="131407"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81FC944-6C35-1C1A-CB9C-68B925F641C7}"/>
                  </a:ext>
                </a:extLst>
              </p:cNvPr>
              <p:cNvCxnSpPr>
                <a:cxnSpLocks/>
              </p:cNvCxnSpPr>
              <p:nvPr/>
            </p:nvCxnSpPr>
            <p:spPr>
              <a:xfrm>
                <a:off x="10901469" y="1152185"/>
                <a:ext cx="253780"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4C9A7AE-BAE2-4CF9-BDC0-C6582B3D6E92}"/>
                  </a:ext>
                </a:extLst>
              </p:cNvPr>
              <p:cNvCxnSpPr>
                <a:cxnSpLocks/>
              </p:cNvCxnSpPr>
              <p:nvPr/>
            </p:nvCxnSpPr>
            <p:spPr>
              <a:xfrm flipV="1">
                <a:off x="10643995" y="1152185"/>
                <a:ext cx="387101"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A4386EE-8FE5-F391-8A3D-11344CF66A15}"/>
                  </a:ext>
                </a:extLst>
              </p:cNvPr>
              <p:cNvCxnSpPr>
                <a:cxnSpLocks/>
              </p:cNvCxnSpPr>
              <p:nvPr/>
            </p:nvCxnSpPr>
            <p:spPr>
              <a:xfrm flipV="1">
                <a:off x="10773622" y="1152185"/>
                <a:ext cx="257474"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3B4D57A-1BE0-0AB4-45FA-3FCEA1D736A1}"/>
                  </a:ext>
                </a:extLst>
              </p:cNvPr>
              <p:cNvCxnSpPr>
                <a:cxnSpLocks/>
              </p:cNvCxnSpPr>
              <p:nvPr/>
            </p:nvCxnSpPr>
            <p:spPr>
              <a:xfrm flipH="1">
                <a:off x="10903249" y="1152185"/>
                <a:ext cx="127847"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EE8E47F-DE91-6412-06BA-04717FE4FCB6}"/>
                  </a:ext>
                </a:extLst>
              </p:cNvPr>
              <p:cNvCxnSpPr>
                <a:cxnSpLocks/>
              </p:cNvCxnSpPr>
              <p:nvPr/>
            </p:nvCxnSpPr>
            <p:spPr>
              <a:xfrm>
                <a:off x="11031096" y="1152185"/>
                <a:ext cx="1780"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5E2EC3E-C364-2C4C-FF3A-7F7354F75847}"/>
                  </a:ext>
                </a:extLst>
              </p:cNvPr>
              <p:cNvCxnSpPr>
                <a:cxnSpLocks/>
              </p:cNvCxnSpPr>
              <p:nvPr/>
            </p:nvCxnSpPr>
            <p:spPr>
              <a:xfrm>
                <a:off x="11031096" y="1152185"/>
                <a:ext cx="124153" cy="12318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9E21817-B6F1-0D82-13A4-96D73BE69C89}"/>
                  </a:ext>
                </a:extLst>
              </p:cNvPr>
              <p:cNvCxnSpPr>
                <a:cxnSpLocks/>
              </p:cNvCxnSpPr>
              <p:nvPr/>
            </p:nvCxnSpPr>
            <p:spPr>
              <a:xfrm flipH="1" flipV="1">
                <a:off x="10643995" y="1343339"/>
                <a:ext cx="132370"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57C5BC2-11B1-2A41-5006-75A2038386CD}"/>
                  </a:ext>
                </a:extLst>
              </p:cNvPr>
              <p:cNvCxnSpPr>
                <a:cxnSpLocks/>
              </p:cNvCxnSpPr>
              <p:nvPr/>
            </p:nvCxnSpPr>
            <p:spPr>
              <a:xfrm flipH="1" flipV="1">
                <a:off x="10773622" y="1343339"/>
                <a:ext cx="2743"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3968DC4-1E3B-736B-D9EF-28D65166B1E4}"/>
                  </a:ext>
                </a:extLst>
              </p:cNvPr>
              <p:cNvCxnSpPr>
                <a:cxnSpLocks/>
              </p:cNvCxnSpPr>
              <p:nvPr/>
            </p:nvCxnSpPr>
            <p:spPr>
              <a:xfrm flipV="1">
                <a:off x="10776365" y="1343339"/>
                <a:ext cx="126884"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A268EE65-66E7-056E-1157-66D4AAF680F3}"/>
                  </a:ext>
                </a:extLst>
              </p:cNvPr>
              <p:cNvCxnSpPr>
                <a:cxnSpLocks/>
              </p:cNvCxnSpPr>
              <p:nvPr/>
            </p:nvCxnSpPr>
            <p:spPr>
              <a:xfrm flipV="1">
                <a:off x="10776365" y="1343339"/>
                <a:ext cx="256511"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EDCA49F-E051-2C53-87D2-DBFBC4FF0D98}"/>
                  </a:ext>
                </a:extLst>
              </p:cNvPr>
              <p:cNvCxnSpPr>
                <a:cxnSpLocks/>
              </p:cNvCxnSpPr>
              <p:nvPr/>
            </p:nvCxnSpPr>
            <p:spPr>
              <a:xfrm flipV="1">
                <a:off x="10776365" y="1343339"/>
                <a:ext cx="378884"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BE10D44-E8E3-F999-EF53-484D0B6130C0}"/>
                  </a:ext>
                </a:extLst>
              </p:cNvPr>
              <p:cNvCxnSpPr>
                <a:cxnSpLocks/>
              </p:cNvCxnSpPr>
              <p:nvPr/>
            </p:nvCxnSpPr>
            <p:spPr>
              <a:xfrm flipH="1" flipV="1">
                <a:off x="10643995" y="1343339"/>
                <a:ext cx="261997"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32A6CBE-449B-37CF-A4DE-19B7B6AD142C}"/>
                  </a:ext>
                </a:extLst>
              </p:cNvPr>
              <p:cNvCxnSpPr>
                <a:cxnSpLocks/>
              </p:cNvCxnSpPr>
              <p:nvPr/>
            </p:nvCxnSpPr>
            <p:spPr>
              <a:xfrm flipH="1" flipV="1">
                <a:off x="10773622" y="1343339"/>
                <a:ext cx="132370"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CCD3813-BB29-DE2E-4798-5A991012D9EA}"/>
                  </a:ext>
                </a:extLst>
              </p:cNvPr>
              <p:cNvCxnSpPr>
                <a:cxnSpLocks/>
              </p:cNvCxnSpPr>
              <p:nvPr/>
            </p:nvCxnSpPr>
            <p:spPr>
              <a:xfrm flipH="1" flipV="1">
                <a:off x="10903249" y="1343339"/>
                <a:ext cx="2743"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548AF8C-E2CB-71A2-8E6A-6ADE81A52F68}"/>
                  </a:ext>
                </a:extLst>
              </p:cNvPr>
              <p:cNvCxnSpPr>
                <a:cxnSpLocks/>
              </p:cNvCxnSpPr>
              <p:nvPr/>
            </p:nvCxnSpPr>
            <p:spPr>
              <a:xfrm flipV="1">
                <a:off x="10905992" y="1343339"/>
                <a:ext cx="126884"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0077B78-0256-96A7-51CC-151441718364}"/>
                  </a:ext>
                </a:extLst>
              </p:cNvPr>
              <p:cNvCxnSpPr>
                <a:cxnSpLocks/>
              </p:cNvCxnSpPr>
              <p:nvPr/>
            </p:nvCxnSpPr>
            <p:spPr>
              <a:xfrm flipV="1">
                <a:off x="10905992" y="1343339"/>
                <a:ext cx="249257"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621542E-617C-FCAB-34C6-CCA03A7FD697}"/>
                  </a:ext>
                </a:extLst>
              </p:cNvPr>
              <p:cNvCxnSpPr>
                <a:cxnSpLocks/>
              </p:cNvCxnSpPr>
              <p:nvPr/>
            </p:nvCxnSpPr>
            <p:spPr>
              <a:xfrm flipV="1">
                <a:off x="11035619" y="1343339"/>
                <a:ext cx="119630"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FCBEE-BCC7-80B9-4368-AF88AC92D3F0}"/>
                  </a:ext>
                </a:extLst>
              </p:cNvPr>
              <p:cNvCxnSpPr>
                <a:cxnSpLocks/>
              </p:cNvCxnSpPr>
              <p:nvPr/>
            </p:nvCxnSpPr>
            <p:spPr>
              <a:xfrm flipH="1" flipV="1">
                <a:off x="11032876" y="1343339"/>
                <a:ext cx="2743"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E4CEF5F2-5CB5-B2F0-15CF-B03536AE2DD6}"/>
                  </a:ext>
                </a:extLst>
              </p:cNvPr>
              <p:cNvCxnSpPr>
                <a:cxnSpLocks/>
              </p:cNvCxnSpPr>
              <p:nvPr/>
            </p:nvCxnSpPr>
            <p:spPr>
              <a:xfrm flipH="1" flipV="1">
                <a:off x="10903249" y="1343339"/>
                <a:ext cx="132370"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B0FA0DE6-B227-08AF-E550-C71F53A0EAE9}"/>
                  </a:ext>
                </a:extLst>
              </p:cNvPr>
              <p:cNvCxnSpPr>
                <a:cxnSpLocks/>
              </p:cNvCxnSpPr>
              <p:nvPr/>
            </p:nvCxnSpPr>
            <p:spPr>
              <a:xfrm flipH="1" flipV="1">
                <a:off x="10773622" y="1343339"/>
                <a:ext cx="261997"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B7EA3521-7195-54BC-873D-E90FE9B64EF6}"/>
                  </a:ext>
                </a:extLst>
              </p:cNvPr>
              <p:cNvCxnSpPr>
                <a:cxnSpLocks/>
              </p:cNvCxnSpPr>
              <p:nvPr/>
            </p:nvCxnSpPr>
            <p:spPr>
              <a:xfrm flipH="1" flipV="1">
                <a:off x="10643995" y="1343339"/>
                <a:ext cx="391624" cy="93784"/>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1A1EE402-B481-A503-A8FC-82819132CF97}"/>
                  </a:ext>
                </a:extLst>
              </p:cNvPr>
              <p:cNvCxnSpPr>
                <a:cxnSpLocks/>
              </p:cNvCxnSpPr>
              <p:nvPr/>
            </p:nvCxnSpPr>
            <p:spPr>
              <a:xfrm flipV="1">
                <a:off x="10646738" y="1505089"/>
                <a:ext cx="129627"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399B0A61-F93C-BD50-1CBD-840F44DAFBFB}"/>
                  </a:ext>
                </a:extLst>
              </p:cNvPr>
              <p:cNvGrpSpPr/>
              <p:nvPr/>
            </p:nvGrpSpPr>
            <p:grpSpPr>
              <a:xfrm>
                <a:off x="10610738" y="1608827"/>
                <a:ext cx="583254" cy="67966"/>
                <a:chOff x="7263548" y="5006417"/>
                <a:chExt cx="583254" cy="72000"/>
              </a:xfrm>
              <a:solidFill>
                <a:srgbClr val="4472C4"/>
              </a:solidFill>
            </p:grpSpPr>
            <p:sp>
              <p:nvSpPr>
                <p:cNvPr id="88" name="流程图: 接点 87">
                  <a:extLst>
                    <a:ext uri="{FF2B5EF4-FFF2-40B4-BE49-F238E27FC236}">
                      <a16:creationId xmlns:a16="http://schemas.microsoft.com/office/drawing/2014/main" id="{CD555461-144C-1C55-CBE0-F3F73CEDF7BE}"/>
                    </a:ext>
                  </a:extLst>
                </p:cNvPr>
                <p:cNvSpPr/>
                <p:nvPr/>
              </p:nvSpPr>
              <p:spPr>
                <a:xfrm>
                  <a:off x="7263548" y="5006417"/>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89" name="流程图: 接点 88">
                  <a:extLst>
                    <a:ext uri="{FF2B5EF4-FFF2-40B4-BE49-F238E27FC236}">
                      <a16:creationId xmlns:a16="http://schemas.microsoft.com/office/drawing/2014/main" id="{C06400E1-0221-9F1E-F4CD-6C2C27D2D366}"/>
                    </a:ext>
                  </a:extLst>
                </p:cNvPr>
                <p:cNvSpPr/>
                <p:nvPr/>
              </p:nvSpPr>
              <p:spPr>
                <a:xfrm>
                  <a:off x="7393175" y="5006417"/>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90" name="流程图: 接点 89">
                  <a:extLst>
                    <a:ext uri="{FF2B5EF4-FFF2-40B4-BE49-F238E27FC236}">
                      <a16:creationId xmlns:a16="http://schemas.microsoft.com/office/drawing/2014/main" id="{A1A235F1-751A-99BF-6BBC-6D94845BDFCB}"/>
                    </a:ext>
                  </a:extLst>
                </p:cNvPr>
                <p:cNvSpPr/>
                <p:nvPr/>
              </p:nvSpPr>
              <p:spPr>
                <a:xfrm>
                  <a:off x="7522802" y="5006417"/>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91" name="流程图: 接点 90">
                  <a:extLst>
                    <a:ext uri="{FF2B5EF4-FFF2-40B4-BE49-F238E27FC236}">
                      <a16:creationId xmlns:a16="http://schemas.microsoft.com/office/drawing/2014/main" id="{A854DC83-4D19-E04B-CF5B-108679E50E35}"/>
                    </a:ext>
                  </a:extLst>
                </p:cNvPr>
                <p:cNvSpPr/>
                <p:nvPr/>
              </p:nvSpPr>
              <p:spPr>
                <a:xfrm>
                  <a:off x="7652429" y="5006417"/>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92" name="流程图: 接点 91">
                  <a:extLst>
                    <a:ext uri="{FF2B5EF4-FFF2-40B4-BE49-F238E27FC236}">
                      <a16:creationId xmlns:a16="http://schemas.microsoft.com/office/drawing/2014/main" id="{B5E9D0A7-C876-EE67-33DC-3400CDEB543D}"/>
                    </a:ext>
                  </a:extLst>
                </p:cNvPr>
                <p:cNvSpPr/>
                <p:nvPr/>
              </p:nvSpPr>
              <p:spPr>
                <a:xfrm>
                  <a:off x="7774802" y="5006417"/>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grpSp>
          <p:grpSp>
            <p:nvGrpSpPr>
              <p:cNvPr id="55" name="组合 54">
                <a:extLst>
                  <a:ext uri="{FF2B5EF4-FFF2-40B4-BE49-F238E27FC236}">
                    <a16:creationId xmlns:a16="http://schemas.microsoft.com/office/drawing/2014/main" id="{7EE567C6-C8A4-2D08-18F6-9E21AEB84FA4}"/>
                  </a:ext>
                </a:extLst>
              </p:cNvPr>
              <p:cNvGrpSpPr/>
              <p:nvPr/>
            </p:nvGrpSpPr>
            <p:grpSpPr>
              <a:xfrm>
                <a:off x="10740365" y="1780531"/>
                <a:ext cx="331254" cy="67966"/>
                <a:chOff x="7354763" y="5331311"/>
                <a:chExt cx="331254" cy="72000"/>
              </a:xfrm>
              <a:solidFill>
                <a:srgbClr val="4472C4"/>
              </a:solidFill>
            </p:grpSpPr>
            <p:sp>
              <p:nvSpPr>
                <p:cNvPr id="85" name="流程图: 接点 84">
                  <a:extLst>
                    <a:ext uri="{FF2B5EF4-FFF2-40B4-BE49-F238E27FC236}">
                      <a16:creationId xmlns:a16="http://schemas.microsoft.com/office/drawing/2014/main" id="{2CE629E9-05DF-EA58-04E1-6114489978CC}"/>
                    </a:ext>
                  </a:extLst>
                </p:cNvPr>
                <p:cNvSpPr/>
                <p:nvPr/>
              </p:nvSpPr>
              <p:spPr>
                <a:xfrm>
                  <a:off x="7354763" y="5331311"/>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86" name="流程图: 接点 85">
                  <a:extLst>
                    <a:ext uri="{FF2B5EF4-FFF2-40B4-BE49-F238E27FC236}">
                      <a16:creationId xmlns:a16="http://schemas.microsoft.com/office/drawing/2014/main" id="{106A523A-0F0C-A431-28C0-1CCE16CDDBB2}"/>
                    </a:ext>
                  </a:extLst>
                </p:cNvPr>
                <p:cNvSpPr/>
                <p:nvPr/>
              </p:nvSpPr>
              <p:spPr>
                <a:xfrm>
                  <a:off x="7484390" y="5331311"/>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sp>
              <p:nvSpPr>
                <p:cNvPr id="87" name="流程图: 接点 86">
                  <a:extLst>
                    <a:ext uri="{FF2B5EF4-FFF2-40B4-BE49-F238E27FC236}">
                      <a16:creationId xmlns:a16="http://schemas.microsoft.com/office/drawing/2014/main" id="{8DA90A83-9B75-A05C-D05B-4E73A421A141}"/>
                    </a:ext>
                  </a:extLst>
                </p:cNvPr>
                <p:cNvSpPr/>
                <p:nvPr/>
              </p:nvSpPr>
              <p:spPr>
                <a:xfrm>
                  <a:off x="7614017" y="5331311"/>
                  <a:ext cx="72000" cy="72000"/>
                </a:xfrm>
                <a:prstGeom prst="flowChartConnector">
                  <a:avLst/>
                </a:prstGeom>
                <a:grpFill/>
                <a:ln w="6350">
                  <a:solidFill>
                    <a:srgbClr val="5A8C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ECD4"/>
                    </a:solidFill>
                  </a:endParaRPr>
                </a:p>
              </p:txBody>
            </p:sp>
          </p:grpSp>
          <p:cxnSp>
            <p:nvCxnSpPr>
              <p:cNvPr id="56" name="直接连接符 55">
                <a:extLst>
                  <a:ext uri="{FF2B5EF4-FFF2-40B4-BE49-F238E27FC236}">
                    <a16:creationId xmlns:a16="http://schemas.microsoft.com/office/drawing/2014/main" id="{ADEBAECD-5F4D-A32F-2CB6-98CD43586049}"/>
                  </a:ext>
                </a:extLst>
              </p:cNvPr>
              <p:cNvCxnSpPr>
                <a:cxnSpLocks/>
              </p:cNvCxnSpPr>
              <p:nvPr/>
            </p:nvCxnSpPr>
            <p:spPr>
              <a:xfrm flipH="1" flipV="1">
                <a:off x="10646738" y="1676793"/>
                <a:ext cx="129627"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3E435BB0-0DC0-003A-BC56-E733E608CEBD}"/>
                  </a:ext>
                </a:extLst>
              </p:cNvPr>
              <p:cNvCxnSpPr>
                <a:cxnSpLocks/>
              </p:cNvCxnSpPr>
              <p:nvPr/>
            </p:nvCxnSpPr>
            <p:spPr>
              <a:xfrm flipV="1">
                <a:off x="10776365" y="1676793"/>
                <a:ext cx="0"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DC1895E-F9DA-6DD5-A0E9-D22D0C438D6A}"/>
                  </a:ext>
                </a:extLst>
              </p:cNvPr>
              <p:cNvCxnSpPr>
                <a:cxnSpLocks/>
              </p:cNvCxnSpPr>
              <p:nvPr/>
            </p:nvCxnSpPr>
            <p:spPr>
              <a:xfrm flipV="1">
                <a:off x="10776365" y="1676793"/>
                <a:ext cx="129627"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2E2C2A5-1028-3FCE-4A91-9717E491AC0B}"/>
                  </a:ext>
                </a:extLst>
              </p:cNvPr>
              <p:cNvCxnSpPr>
                <a:cxnSpLocks/>
              </p:cNvCxnSpPr>
              <p:nvPr/>
            </p:nvCxnSpPr>
            <p:spPr>
              <a:xfrm flipV="1">
                <a:off x="10776365" y="1676793"/>
                <a:ext cx="259254"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04857CC-00D8-BEBC-AED9-67F84987E6CF}"/>
                  </a:ext>
                </a:extLst>
              </p:cNvPr>
              <p:cNvCxnSpPr>
                <a:cxnSpLocks/>
              </p:cNvCxnSpPr>
              <p:nvPr/>
            </p:nvCxnSpPr>
            <p:spPr>
              <a:xfrm flipV="1">
                <a:off x="10776365" y="1676793"/>
                <a:ext cx="381627"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0CC6F08-EFC8-1AB0-F1BB-91C7977D0885}"/>
                  </a:ext>
                </a:extLst>
              </p:cNvPr>
              <p:cNvCxnSpPr>
                <a:cxnSpLocks/>
              </p:cNvCxnSpPr>
              <p:nvPr/>
            </p:nvCxnSpPr>
            <p:spPr>
              <a:xfrm flipH="1" flipV="1">
                <a:off x="10646738" y="1676793"/>
                <a:ext cx="259254"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0757DDA-3B12-80D0-1CA4-9B63A45EA9E5}"/>
                  </a:ext>
                </a:extLst>
              </p:cNvPr>
              <p:cNvCxnSpPr>
                <a:cxnSpLocks/>
              </p:cNvCxnSpPr>
              <p:nvPr/>
            </p:nvCxnSpPr>
            <p:spPr>
              <a:xfrm flipH="1" flipV="1">
                <a:off x="10776365" y="1676793"/>
                <a:ext cx="129627"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B65D2D9-9477-5E50-7F6D-7D3867782599}"/>
                  </a:ext>
                </a:extLst>
              </p:cNvPr>
              <p:cNvCxnSpPr>
                <a:cxnSpLocks/>
              </p:cNvCxnSpPr>
              <p:nvPr/>
            </p:nvCxnSpPr>
            <p:spPr>
              <a:xfrm flipV="1">
                <a:off x="10905992" y="1676793"/>
                <a:ext cx="0"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485FCBA0-DB2D-52EB-DC5A-76891972970D}"/>
                  </a:ext>
                </a:extLst>
              </p:cNvPr>
              <p:cNvCxnSpPr>
                <a:cxnSpLocks/>
              </p:cNvCxnSpPr>
              <p:nvPr/>
            </p:nvCxnSpPr>
            <p:spPr>
              <a:xfrm flipV="1">
                <a:off x="10905992" y="1676793"/>
                <a:ext cx="129627"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96AACE64-E264-22ED-50C1-061691F5E013}"/>
                  </a:ext>
                </a:extLst>
              </p:cNvPr>
              <p:cNvCxnSpPr>
                <a:cxnSpLocks/>
              </p:cNvCxnSpPr>
              <p:nvPr/>
            </p:nvCxnSpPr>
            <p:spPr>
              <a:xfrm flipV="1">
                <a:off x="10905992" y="1676793"/>
                <a:ext cx="252000"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176730C-6901-E848-42BC-90F1F7C9D44D}"/>
                  </a:ext>
                </a:extLst>
              </p:cNvPr>
              <p:cNvCxnSpPr>
                <a:cxnSpLocks/>
              </p:cNvCxnSpPr>
              <p:nvPr/>
            </p:nvCxnSpPr>
            <p:spPr>
              <a:xfrm flipV="1">
                <a:off x="11035619" y="1676793"/>
                <a:ext cx="122373"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24F27EB-6F2D-1374-38B6-77130B2E80DD}"/>
                  </a:ext>
                </a:extLst>
              </p:cNvPr>
              <p:cNvCxnSpPr>
                <a:cxnSpLocks/>
              </p:cNvCxnSpPr>
              <p:nvPr/>
            </p:nvCxnSpPr>
            <p:spPr>
              <a:xfrm flipV="1">
                <a:off x="11035619" y="1676793"/>
                <a:ext cx="0"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AD6FE10D-253D-FF59-E9D3-E6F5BE520EF5}"/>
                  </a:ext>
                </a:extLst>
              </p:cNvPr>
              <p:cNvCxnSpPr>
                <a:cxnSpLocks/>
              </p:cNvCxnSpPr>
              <p:nvPr/>
            </p:nvCxnSpPr>
            <p:spPr>
              <a:xfrm flipH="1" flipV="1">
                <a:off x="10905992" y="1676793"/>
                <a:ext cx="129627"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8E92923F-6FA8-3C38-1974-59CA2BE6A3BA}"/>
                  </a:ext>
                </a:extLst>
              </p:cNvPr>
              <p:cNvCxnSpPr>
                <a:cxnSpLocks/>
              </p:cNvCxnSpPr>
              <p:nvPr/>
            </p:nvCxnSpPr>
            <p:spPr>
              <a:xfrm flipH="1" flipV="1">
                <a:off x="10776365" y="1676793"/>
                <a:ext cx="259254"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0ADAA25-A2D8-7D54-3892-6FB3EC53396C}"/>
                  </a:ext>
                </a:extLst>
              </p:cNvPr>
              <p:cNvCxnSpPr>
                <a:cxnSpLocks/>
              </p:cNvCxnSpPr>
              <p:nvPr/>
            </p:nvCxnSpPr>
            <p:spPr>
              <a:xfrm flipH="1" flipV="1">
                <a:off x="10646738" y="1676793"/>
                <a:ext cx="388881"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3BD60B0-47B7-9C1F-427D-E9FBF5B9A391}"/>
                  </a:ext>
                </a:extLst>
              </p:cNvPr>
              <p:cNvCxnSpPr>
                <a:cxnSpLocks/>
              </p:cNvCxnSpPr>
              <p:nvPr/>
            </p:nvCxnSpPr>
            <p:spPr>
              <a:xfrm flipV="1">
                <a:off x="10776365" y="1505089"/>
                <a:ext cx="0"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D7D597CA-F8E8-F48E-33AE-FDB7A03943AF}"/>
                  </a:ext>
                </a:extLst>
              </p:cNvPr>
              <p:cNvCxnSpPr>
                <a:cxnSpLocks/>
              </p:cNvCxnSpPr>
              <p:nvPr/>
            </p:nvCxnSpPr>
            <p:spPr>
              <a:xfrm flipH="1" flipV="1">
                <a:off x="10776365" y="1505089"/>
                <a:ext cx="129627"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12137A0-D345-DBC9-4393-EE8975ADEFA5}"/>
                  </a:ext>
                </a:extLst>
              </p:cNvPr>
              <p:cNvCxnSpPr>
                <a:cxnSpLocks/>
              </p:cNvCxnSpPr>
              <p:nvPr/>
            </p:nvCxnSpPr>
            <p:spPr>
              <a:xfrm flipH="1" flipV="1">
                <a:off x="10776365" y="1505089"/>
                <a:ext cx="259254"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23CEE517-EC3B-9DB2-53BA-DCD8B6481C8C}"/>
                  </a:ext>
                </a:extLst>
              </p:cNvPr>
              <p:cNvCxnSpPr>
                <a:cxnSpLocks/>
              </p:cNvCxnSpPr>
              <p:nvPr/>
            </p:nvCxnSpPr>
            <p:spPr>
              <a:xfrm flipH="1" flipV="1">
                <a:off x="10776365" y="1505089"/>
                <a:ext cx="381627"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9F830E13-789C-60E6-6D76-DAEFF563C1FF}"/>
                  </a:ext>
                </a:extLst>
              </p:cNvPr>
              <p:cNvCxnSpPr>
                <a:cxnSpLocks/>
              </p:cNvCxnSpPr>
              <p:nvPr/>
            </p:nvCxnSpPr>
            <p:spPr>
              <a:xfrm flipH="1">
                <a:off x="10646738" y="1505089"/>
                <a:ext cx="259254"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86105860-708B-3150-1F2B-45FCB2D7B177}"/>
                  </a:ext>
                </a:extLst>
              </p:cNvPr>
              <p:cNvCxnSpPr>
                <a:cxnSpLocks/>
              </p:cNvCxnSpPr>
              <p:nvPr/>
            </p:nvCxnSpPr>
            <p:spPr>
              <a:xfrm flipH="1">
                <a:off x="10776365" y="1505089"/>
                <a:ext cx="129627"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58B3B73-CC5A-FA86-EA90-980412DE4BDF}"/>
                  </a:ext>
                </a:extLst>
              </p:cNvPr>
              <p:cNvCxnSpPr>
                <a:cxnSpLocks/>
              </p:cNvCxnSpPr>
              <p:nvPr/>
            </p:nvCxnSpPr>
            <p:spPr>
              <a:xfrm>
                <a:off x="10905992" y="1505089"/>
                <a:ext cx="0"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92569F28-A56D-DAE0-D22A-4D9876BADB81}"/>
                  </a:ext>
                </a:extLst>
              </p:cNvPr>
              <p:cNvCxnSpPr>
                <a:cxnSpLocks/>
              </p:cNvCxnSpPr>
              <p:nvPr/>
            </p:nvCxnSpPr>
            <p:spPr>
              <a:xfrm>
                <a:off x="10905992" y="1505089"/>
                <a:ext cx="129627"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5058A61-E29E-84E2-914D-BCBDB8EB3C25}"/>
                  </a:ext>
                </a:extLst>
              </p:cNvPr>
              <p:cNvCxnSpPr>
                <a:cxnSpLocks/>
              </p:cNvCxnSpPr>
              <p:nvPr/>
            </p:nvCxnSpPr>
            <p:spPr>
              <a:xfrm>
                <a:off x="10905992" y="1505089"/>
                <a:ext cx="252000"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2DC3CD5-3D1A-9164-E3F1-C35D43DF2A89}"/>
                  </a:ext>
                </a:extLst>
              </p:cNvPr>
              <p:cNvCxnSpPr>
                <a:cxnSpLocks/>
              </p:cNvCxnSpPr>
              <p:nvPr/>
            </p:nvCxnSpPr>
            <p:spPr>
              <a:xfrm flipH="1">
                <a:off x="10646738" y="1505089"/>
                <a:ext cx="388881"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18C6CD91-5C05-85D0-DD71-D3055D7732A0}"/>
                  </a:ext>
                </a:extLst>
              </p:cNvPr>
              <p:cNvCxnSpPr>
                <a:cxnSpLocks/>
              </p:cNvCxnSpPr>
              <p:nvPr/>
            </p:nvCxnSpPr>
            <p:spPr>
              <a:xfrm flipH="1">
                <a:off x="10776365" y="1505089"/>
                <a:ext cx="259254"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38E9E865-93BE-3488-9E54-C6FA743436A0}"/>
                  </a:ext>
                </a:extLst>
              </p:cNvPr>
              <p:cNvCxnSpPr>
                <a:cxnSpLocks/>
              </p:cNvCxnSpPr>
              <p:nvPr/>
            </p:nvCxnSpPr>
            <p:spPr>
              <a:xfrm flipH="1">
                <a:off x="10905992" y="1495136"/>
                <a:ext cx="155083" cy="113691"/>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5C47B3DA-4C1D-D12C-91DB-B252F25A9055}"/>
                  </a:ext>
                </a:extLst>
              </p:cNvPr>
              <p:cNvCxnSpPr>
                <a:cxnSpLocks/>
              </p:cNvCxnSpPr>
              <p:nvPr/>
            </p:nvCxnSpPr>
            <p:spPr>
              <a:xfrm>
                <a:off x="11035619" y="1505089"/>
                <a:ext cx="0"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4B172B8-A774-43E6-C9F4-7477A4FE279F}"/>
                  </a:ext>
                </a:extLst>
              </p:cNvPr>
              <p:cNvCxnSpPr>
                <a:cxnSpLocks/>
              </p:cNvCxnSpPr>
              <p:nvPr/>
            </p:nvCxnSpPr>
            <p:spPr>
              <a:xfrm>
                <a:off x="11035619" y="1505089"/>
                <a:ext cx="122373" cy="103738"/>
              </a:xfrm>
              <a:prstGeom prst="line">
                <a:avLst/>
              </a:prstGeom>
              <a:ln>
                <a:solidFill>
                  <a:srgbClr val="5A8CC5"/>
                </a:solidFill>
              </a:ln>
            </p:spPr>
            <p:style>
              <a:lnRef idx="1">
                <a:schemeClr val="accent1"/>
              </a:lnRef>
              <a:fillRef idx="0">
                <a:schemeClr val="accent1"/>
              </a:fillRef>
              <a:effectRef idx="0">
                <a:schemeClr val="accent1"/>
              </a:effectRef>
              <a:fontRef idx="minor">
                <a:schemeClr val="tx1"/>
              </a:fontRef>
            </p:style>
          </p:cxnSp>
        </p:grpSp>
        <p:pic>
          <p:nvPicPr>
            <p:cNvPr id="101" name="图片 100">
              <a:extLst>
                <a:ext uri="{FF2B5EF4-FFF2-40B4-BE49-F238E27FC236}">
                  <a16:creationId xmlns:a16="http://schemas.microsoft.com/office/drawing/2014/main" id="{B08707C7-ED0E-5478-CCCC-83BC1F038735}"/>
                </a:ext>
              </a:extLst>
            </p:cNvPr>
            <p:cNvPicPr>
              <a:picLocks noChangeAspect="1"/>
            </p:cNvPicPr>
            <p:nvPr/>
          </p:nvPicPr>
          <p:blipFill>
            <a:blip r:embed="rId4">
              <a:duotone>
                <a:prstClr val="black"/>
                <a:srgbClr val="A44392">
                  <a:tint val="45000"/>
                  <a:satMod val="400000"/>
                </a:srgbClr>
              </a:duotone>
              <a:extLst>
                <a:ext uri="{28A0092B-C50C-407E-A947-70E740481C1C}">
                  <a14:useLocalDpi xmlns:a14="http://schemas.microsoft.com/office/drawing/2010/main" val="0"/>
                </a:ext>
              </a:extLst>
            </a:blip>
            <a:stretch>
              <a:fillRect/>
            </a:stretch>
          </p:blipFill>
          <p:spPr>
            <a:xfrm>
              <a:off x="2537080" y="1597239"/>
              <a:ext cx="648000" cy="648000"/>
            </a:xfrm>
            <a:prstGeom prst="rect">
              <a:avLst/>
            </a:prstGeom>
          </p:spPr>
        </p:pic>
        <p:pic>
          <p:nvPicPr>
            <p:cNvPr id="102" name="图片 101">
              <a:extLst>
                <a:ext uri="{FF2B5EF4-FFF2-40B4-BE49-F238E27FC236}">
                  <a16:creationId xmlns:a16="http://schemas.microsoft.com/office/drawing/2014/main" id="{3317CCBA-25AC-DA1C-86E6-2F614CE6105A}"/>
                </a:ext>
              </a:extLst>
            </p:cNvPr>
            <p:cNvPicPr>
              <a:picLocks noChangeAspect="1"/>
            </p:cNvPicPr>
            <p:nvPr/>
          </p:nvPicPr>
          <p:blipFill>
            <a:blip r:embed="rId5">
              <a:duotone>
                <a:prstClr val="black"/>
                <a:srgbClr val="A44392">
                  <a:tint val="45000"/>
                  <a:satMod val="400000"/>
                </a:srgbClr>
              </a:duotone>
              <a:extLst>
                <a:ext uri="{28A0092B-C50C-407E-A947-70E740481C1C}">
                  <a14:useLocalDpi xmlns:a14="http://schemas.microsoft.com/office/drawing/2010/main" val="0"/>
                </a:ext>
              </a:extLst>
            </a:blip>
            <a:stretch>
              <a:fillRect/>
            </a:stretch>
          </p:blipFill>
          <p:spPr>
            <a:xfrm>
              <a:off x="3420166" y="1597239"/>
              <a:ext cx="648000" cy="648000"/>
            </a:xfrm>
            <a:prstGeom prst="rect">
              <a:avLst/>
            </a:prstGeom>
          </p:spPr>
        </p:pic>
        <p:pic>
          <p:nvPicPr>
            <p:cNvPr id="103" name="图片 102">
              <a:extLst>
                <a:ext uri="{FF2B5EF4-FFF2-40B4-BE49-F238E27FC236}">
                  <a16:creationId xmlns:a16="http://schemas.microsoft.com/office/drawing/2014/main" id="{9D519758-F7A9-36B1-DA5E-5E58B0312605}"/>
                </a:ext>
              </a:extLst>
            </p:cNvPr>
            <p:cNvPicPr>
              <a:picLocks noChangeAspect="1"/>
            </p:cNvPicPr>
            <p:nvPr/>
          </p:nvPicPr>
          <p:blipFill>
            <a:blip r:embed="rId6">
              <a:duotone>
                <a:prstClr val="black"/>
                <a:srgbClr val="A44392">
                  <a:tint val="45000"/>
                  <a:satMod val="400000"/>
                </a:srgbClr>
              </a:duotone>
            </a:blip>
            <a:stretch>
              <a:fillRect/>
            </a:stretch>
          </p:blipFill>
          <p:spPr>
            <a:xfrm rot="5400000">
              <a:off x="2611064" y="2279356"/>
              <a:ext cx="500032" cy="648000"/>
            </a:xfrm>
            <a:prstGeom prst="rect">
              <a:avLst/>
            </a:prstGeom>
          </p:spPr>
        </p:pic>
        <p:pic>
          <p:nvPicPr>
            <p:cNvPr id="104" name="图片 103">
              <a:extLst>
                <a:ext uri="{FF2B5EF4-FFF2-40B4-BE49-F238E27FC236}">
                  <a16:creationId xmlns:a16="http://schemas.microsoft.com/office/drawing/2014/main" id="{FB2C5694-2A58-DCBE-F117-F8CE5CC187D1}"/>
                </a:ext>
              </a:extLst>
            </p:cNvPr>
            <p:cNvPicPr>
              <a:picLocks noChangeAspect="1"/>
            </p:cNvPicPr>
            <p:nvPr/>
          </p:nvPicPr>
          <p:blipFill>
            <a:blip r:embed="rId4">
              <a:duotone>
                <a:prstClr val="black"/>
                <a:srgbClr val="F38128">
                  <a:tint val="45000"/>
                  <a:satMod val="400000"/>
                </a:srgbClr>
              </a:duotone>
              <a:extLst>
                <a:ext uri="{28A0092B-C50C-407E-A947-70E740481C1C}">
                  <a14:useLocalDpi xmlns:a14="http://schemas.microsoft.com/office/drawing/2010/main" val="0"/>
                </a:ext>
              </a:extLst>
            </a:blip>
            <a:stretch>
              <a:fillRect/>
            </a:stretch>
          </p:blipFill>
          <p:spPr>
            <a:xfrm>
              <a:off x="1057367" y="5196014"/>
              <a:ext cx="648000" cy="648000"/>
            </a:xfrm>
            <a:prstGeom prst="rect">
              <a:avLst/>
            </a:prstGeom>
          </p:spPr>
        </p:pic>
        <p:pic>
          <p:nvPicPr>
            <p:cNvPr id="105" name="图片 104">
              <a:extLst>
                <a:ext uri="{FF2B5EF4-FFF2-40B4-BE49-F238E27FC236}">
                  <a16:creationId xmlns:a16="http://schemas.microsoft.com/office/drawing/2014/main" id="{0D07978B-9E0E-EFD1-6070-FD148A36DAC2}"/>
                </a:ext>
              </a:extLst>
            </p:cNvPr>
            <p:cNvPicPr>
              <a:picLocks noChangeAspect="1"/>
            </p:cNvPicPr>
            <p:nvPr/>
          </p:nvPicPr>
          <p:blipFill>
            <a:blip r:embed="rId5">
              <a:duotone>
                <a:prstClr val="black"/>
                <a:srgbClr val="F38128">
                  <a:tint val="45000"/>
                  <a:satMod val="400000"/>
                </a:srgbClr>
              </a:duotone>
              <a:extLst>
                <a:ext uri="{28A0092B-C50C-407E-A947-70E740481C1C}">
                  <a14:useLocalDpi xmlns:a14="http://schemas.microsoft.com/office/drawing/2010/main" val="0"/>
                </a:ext>
              </a:extLst>
            </a:blip>
            <a:stretch>
              <a:fillRect/>
            </a:stretch>
          </p:blipFill>
          <p:spPr>
            <a:xfrm>
              <a:off x="1940453" y="5196014"/>
              <a:ext cx="648000" cy="648000"/>
            </a:xfrm>
            <a:prstGeom prst="rect">
              <a:avLst/>
            </a:prstGeom>
          </p:spPr>
        </p:pic>
        <p:pic>
          <p:nvPicPr>
            <p:cNvPr id="106" name="图片 105">
              <a:extLst>
                <a:ext uri="{FF2B5EF4-FFF2-40B4-BE49-F238E27FC236}">
                  <a16:creationId xmlns:a16="http://schemas.microsoft.com/office/drawing/2014/main" id="{5AFD1089-0BA0-A882-6D8F-55BB4025D108}"/>
                </a:ext>
              </a:extLst>
            </p:cNvPr>
            <p:cNvPicPr>
              <a:picLocks noChangeAspect="1"/>
            </p:cNvPicPr>
            <p:nvPr/>
          </p:nvPicPr>
          <p:blipFill>
            <a:blip r:embed="rId6">
              <a:duotone>
                <a:schemeClr val="accent2">
                  <a:shade val="45000"/>
                  <a:satMod val="135000"/>
                </a:schemeClr>
                <a:prstClr val="white"/>
              </a:duotone>
            </a:blip>
            <a:stretch>
              <a:fillRect/>
            </a:stretch>
          </p:blipFill>
          <p:spPr>
            <a:xfrm rot="5400000">
              <a:off x="1131351" y="4535981"/>
              <a:ext cx="500032" cy="648000"/>
            </a:xfrm>
            <a:prstGeom prst="rect">
              <a:avLst/>
            </a:prstGeom>
          </p:spPr>
        </p:pic>
        <p:pic>
          <p:nvPicPr>
            <p:cNvPr id="107" name="图片 106">
              <a:extLst>
                <a:ext uri="{FF2B5EF4-FFF2-40B4-BE49-F238E27FC236}">
                  <a16:creationId xmlns:a16="http://schemas.microsoft.com/office/drawing/2014/main" id="{CB008712-F9FE-2D09-4DFF-3637CEC1682A}"/>
                </a:ext>
              </a:extLst>
            </p:cNvPr>
            <p:cNvPicPr>
              <a:picLocks noChangeAspect="1"/>
            </p:cNvPicPr>
            <p:nvPr/>
          </p:nvPicPr>
          <p:blipFill>
            <a:blip r:embed="rId4">
              <a:duotone>
                <a:prstClr val="black"/>
                <a:srgbClr val="188E5C">
                  <a:tint val="45000"/>
                  <a:satMod val="400000"/>
                </a:srgbClr>
              </a:duotone>
              <a:extLst>
                <a:ext uri="{28A0092B-C50C-407E-A947-70E740481C1C}">
                  <a14:useLocalDpi xmlns:a14="http://schemas.microsoft.com/office/drawing/2010/main" val="0"/>
                </a:ext>
              </a:extLst>
            </a:blip>
            <a:stretch>
              <a:fillRect/>
            </a:stretch>
          </p:blipFill>
          <p:spPr>
            <a:xfrm>
              <a:off x="4787387" y="5196014"/>
              <a:ext cx="648000" cy="648000"/>
            </a:xfrm>
            <a:prstGeom prst="rect">
              <a:avLst/>
            </a:prstGeom>
          </p:spPr>
        </p:pic>
        <p:pic>
          <p:nvPicPr>
            <p:cNvPr id="108" name="图片 107">
              <a:extLst>
                <a:ext uri="{FF2B5EF4-FFF2-40B4-BE49-F238E27FC236}">
                  <a16:creationId xmlns:a16="http://schemas.microsoft.com/office/drawing/2014/main" id="{8461A10E-B6DE-10AB-A7B1-BADF439DF3DE}"/>
                </a:ext>
              </a:extLst>
            </p:cNvPr>
            <p:cNvPicPr>
              <a:picLocks noChangeAspect="1"/>
            </p:cNvPicPr>
            <p:nvPr/>
          </p:nvPicPr>
          <p:blipFill>
            <a:blip r:embed="rId5">
              <a:duotone>
                <a:prstClr val="black"/>
                <a:srgbClr val="188E5C">
                  <a:tint val="45000"/>
                  <a:satMod val="400000"/>
                </a:srgbClr>
              </a:duotone>
              <a:extLst>
                <a:ext uri="{28A0092B-C50C-407E-A947-70E740481C1C}">
                  <a14:useLocalDpi xmlns:a14="http://schemas.microsoft.com/office/drawing/2010/main" val="0"/>
                </a:ext>
              </a:extLst>
            </a:blip>
            <a:stretch>
              <a:fillRect/>
            </a:stretch>
          </p:blipFill>
          <p:spPr>
            <a:xfrm>
              <a:off x="3904301" y="5187119"/>
              <a:ext cx="648000" cy="648000"/>
            </a:xfrm>
            <a:prstGeom prst="rect">
              <a:avLst/>
            </a:prstGeom>
          </p:spPr>
        </p:pic>
        <p:pic>
          <p:nvPicPr>
            <p:cNvPr id="109" name="图片 108">
              <a:extLst>
                <a:ext uri="{FF2B5EF4-FFF2-40B4-BE49-F238E27FC236}">
                  <a16:creationId xmlns:a16="http://schemas.microsoft.com/office/drawing/2014/main" id="{FAEBBFD0-B938-738B-7B4F-FF2BEAD966A2}"/>
                </a:ext>
              </a:extLst>
            </p:cNvPr>
            <p:cNvPicPr>
              <a:picLocks noChangeAspect="1"/>
            </p:cNvPicPr>
            <p:nvPr/>
          </p:nvPicPr>
          <p:blipFill>
            <a:blip r:embed="rId6">
              <a:duotone>
                <a:prstClr val="black"/>
                <a:srgbClr val="188E5C">
                  <a:tint val="45000"/>
                  <a:satMod val="400000"/>
                </a:srgbClr>
              </a:duotone>
            </a:blip>
            <a:stretch>
              <a:fillRect/>
            </a:stretch>
          </p:blipFill>
          <p:spPr>
            <a:xfrm rot="5400000">
              <a:off x="4861371" y="4535981"/>
              <a:ext cx="500032" cy="648000"/>
            </a:xfrm>
            <a:prstGeom prst="rect">
              <a:avLst/>
            </a:prstGeom>
          </p:spPr>
        </p:pic>
        <p:pic>
          <p:nvPicPr>
            <p:cNvPr id="110" name="图片 109">
              <a:extLst>
                <a:ext uri="{FF2B5EF4-FFF2-40B4-BE49-F238E27FC236}">
                  <a16:creationId xmlns:a16="http://schemas.microsoft.com/office/drawing/2014/main" id="{AF8E94A8-218B-CD75-D549-C513ECF223D7}"/>
                </a:ext>
              </a:extLst>
            </p:cNvPr>
            <p:cNvPicPr>
              <a:picLocks noChangeAspect="1"/>
            </p:cNvPicPr>
            <p:nvPr/>
          </p:nvPicPr>
          <p:blipFill>
            <a:blip r:embed="rId4">
              <a:duotone>
                <a:prstClr val="black"/>
                <a:srgbClr val="5A8EC7">
                  <a:tint val="45000"/>
                  <a:satMod val="400000"/>
                </a:srgbClr>
              </a:duotone>
              <a:extLst>
                <a:ext uri="{28A0092B-C50C-407E-A947-70E740481C1C}">
                  <a14:useLocalDpi xmlns:a14="http://schemas.microsoft.com/office/drawing/2010/main" val="0"/>
                </a:ext>
              </a:extLst>
            </a:blip>
            <a:stretch>
              <a:fillRect/>
            </a:stretch>
          </p:blipFill>
          <p:spPr>
            <a:xfrm>
              <a:off x="2340091" y="3439485"/>
              <a:ext cx="648000" cy="648000"/>
            </a:xfrm>
            <a:prstGeom prst="rect">
              <a:avLst/>
            </a:prstGeom>
          </p:spPr>
        </p:pic>
        <p:cxnSp>
          <p:nvCxnSpPr>
            <p:cNvPr id="111" name="连接符: 肘形 110">
              <a:extLst>
                <a:ext uri="{FF2B5EF4-FFF2-40B4-BE49-F238E27FC236}">
                  <a16:creationId xmlns:a16="http://schemas.microsoft.com/office/drawing/2014/main" id="{9CDCC1FC-E237-54F2-9D84-831D01B7568B}"/>
                </a:ext>
              </a:extLst>
            </p:cNvPr>
            <p:cNvCxnSpPr>
              <a:cxnSpLocks/>
              <a:stCxn id="7" idx="0"/>
              <a:endCxn id="14" idx="3"/>
            </p:cNvCxnSpPr>
            <p:nvPr/>
          </p:nvCxnSpPr>
          <p:spPr>
            <a:xfrm rot="16200000" flipV="1">
              <a:off x="4141190" y="3955137"/>
              <a:ext cx="795543" cy="417660"/>
            </a:xfrm>
            <a:prstGeom prst="bentConnector2">
              <a:avLst/>
            </a:prstGeom>
            <a:ln w="22225">
              <a:solidFill>
                <a:srgbClr val="168E5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连接符: 肘形 111">
              <a:extLst>
                <a:ext uri="{FF2B5EF4-FFF2-40B4-BE49-F238E27FC236}">
                  <a16:creationId xmlns:a16="http://schemas.microsoft.com/office/drawing/2014/main" id="{5BD11626-34FD-6220-25D8-4159781B9BE3}"/>
                </a:ext>
              </a:extLst>
            </p:cNvPr>
            <p:cNvCxnSpPr>
              <a:cxnSpLocks/>
              <a:stCxn id="6" idx="0"/>
              <a:endCxn id="14" idx="1"/>
            </p:cNvCxnSpPr>
            <p:nvPr/>
          </p:nvCxnSpPr>
          <p:spPr>
            <a:xfrm rot="5400000" flipH="1" flipV="1">
              <a:off x="1515873" y="3948141"/>
              <a:ext cx="795543" cy="431653"/>
            </a:xfrm>
            <a:prstGeom prst="bentConnector2">
              <a:avLst/>
            </a:prstGeom>
            <a:ln w="22225">
              <a:solidFill>
                <a:srgbClr val="F0802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87F03179-78D4-FF56-1F1F-33F2C309C33E}"/>
                </a:ext>
              </a:extLst>
            </p:cNvPr>
            <p:cNvCxnSpPr>
              <a:cxnSpLocks/>
              <a:stCxn id="4" idx="2"/>
              <a:endCxn id="14" idx="0"/>
            </p:cNvCxnSpPr>
            <p:nvPr/>
          </p:nvCxnSpPr>
          <p:spPr>
            <a:xfrm>
              <a:off x="3224272" y="2896082"/>
              <a:ext cx="5529" cy="361361"/>
            </a:xfrm>
            <a:prstGeom prst="straightConnector1">
              <a:avLst/>
            </a:prstGeom>
            <a:ln w="22225">
              <a:solidFill>
                <a:srgbClr val="A4439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22DC8F04-48C1-9E52-2949-CE9DEB27A938}"/>
                </a:ext>
              </a:extLst>
            </p:cNvPr>
            <p:cNvSpPr txBox="1"/>
            <p:nvPr/>
          </p:nvSpPr>
          <p:spPr>
            <a:xfrm>
              <a:off x="1870943" y="4683420"/>
              <a:ext cx="959979" cy="338554"/>
            </a:xfrm>
            <a:prstGeom prst="rect">
              <a:avLst/>
            </a:prstGeom>
            <a:noFill/>
          </p:spPr>
          <p:txBody>
            <a:bodyPr wrap="square" rtlCol="0">
              <a:spAutoFit/>
            </a:bodyPr>
            <a:lstStyle/>
            <a:p>
              <a:r>
                <a:rPr lang="en-US" altLang="zh-CN" sz="1600" dirty="0">
                  <a:solidFill>
                    <a:srgbClr val="EE7F26"/>
                  </a:solidFill>
                  <a:latin typeface="Times New Roman" panose="02020603050405020304" pitchFamily="18" charset="0"/>
                  <a:cs typeface="Times New Roman" panose="02020603050405020304" pitchFamily="18" charset="0"/>
                </a:rPr>
                <a:t>Party A</a:t>
              </a:r>
              <a:endParaRPr lang="zh-CN" altLang="en-US" sz="1600" dirty="0">
                <a:solidFill>
                  <a:srgbClr val="EE7F26"/>
                </a:solidFill>
                <a:latin typeface="Times New Roman" panose="02020603050405020304" pitchFamily="18" charset="0"/>
                <a:cs typeface="Times New Roman" panose="02020603050405020304" pitchFamily="18" charset="0"/>
              </a:endParaRPr>
            </a:p>
          </p:txBody>
        </p:sp>
        <p:sp>
          <p:nvSpPr>
            <p:cNvPr id="115" name="文本框 114">
              <a:extLst>
                <a:ext uri="{FF2B5EF4-FFF2-40B4-BE49-F238E27FC236}">
                  <a16:creationId xmlns:a16="http://schemas.microsoft.com/office/drawing/2014/main" id="{B0E940BD-E666-E698-447D-65664C7506F9}"/>
                </a:ext>
              </a:extLst>
            </p:cNvPr>
            <p:cNvSpPr txBox="1"/>
            <p:nvPr/>
          </p:nvSpPr>
          <p:spPr>
            <a:xfrm>
              <a:off x="3913434" y="4683420"/>
              <a:ext cx="959979" cy="338554"/>
            </a:xfrm>
            <a:prstGeom prst="rect">
              <a:avLst/>
            </a:prstGeom>
            <a:noFill/>
          </p:spPr>
          <p:txBody>
            <a:bodyPr wrap="square" rtlCol="0">
              <a:spAutoFit/>
            </a:bodyPr>
            <a:lstStyle/>
            <a:p>
              <a:r>
                <a:rPr lang="en-US" altLang="zh-CN" sz="1600" dirty="0">
                  <a:solidFill>
                    <a:srgbClr val="168E5E"/>
                  </a:solidFill>
                  <a:latin typeface="Times New Roman" panose="02020603050405020304" pitchFamily="18" charset="0"/>
                  <a:cs typeface="Times New Roman" panose="02020603050405020304" pitchFamily="18" charset="0"/>
                </a:rPr>
                <a:t>Party B</a:t>
              </a:r>
              <a:endParaRPr lang="zh-CN" altLang="en-US" sz="1600" dirty="0">
                <a:solidFill>
                  <a:srgbClr val="168E5E"/>
                </a:solidFill>
                <a:latin typeface="Times New Roman" panose="02020603050405020304" pitchFamily="18" charset="0"/>
                <a:cs typeface="Times New Roman" panose="02020603050405020304" pitchFamily="18" charset="0"/>
              </a:endParaRPr>
            </a:p>
          </p:txBody>
        </p:sp>
        <p:sp>
          <p:nvSpPr>
            <p:cNvPr id="116" name="文本框 115">
              <a:extLst>
                <a:ext uri="{FF2B5EF4-FFF2-40B4-BE49-F238E27FC236}">
                  <a16:creationId xmlns:a16="http://schemas.microsoft.com/office/drawing/2014/main" id="{A5D9CB91-040F-8521-AF80-EB9AD53A57EC}"/>
                </a:ext>
              </a:extLst>
            </p:cNvPr>
            <p:cNvSpPr txBox="1"/>
            <p:nvPr/>
          </p:nvSpPr>
          <p:spPr>
            <a:xfrm>
              <a:off x="3370152" y="2408317"/>
              <a:ext cx="959979" cy="338554"/>
            </a:xfrm>
            <a:prstGeom prst="rect">
              <a:avLst/>
            </a:prstGeom>
            <a:noFill/>
          </p:spPr>
          <p:txBody>
            <a:bodyPr wrap="square" rtlCol="0">
              <a:spAutoFit/>
            </a:bodyPr>
            <a:lstStyle/>
            <a:p>
              <a:r>
                <a:rPr lang="en-US" altLang="zh-CN" sz="1600" dirty="0">
                  <a:solidFill>
                    <a:srgbClr val="A24492"/>
                  </a:solidFill>
                  <a:latin typeface="Times New Roman" panose="02020603050405020304" pitchFamily="18" charset="0"/>
                  <a:cs typeface="Times New Roman" panose="02020603050405020304" pitchFamily="18" charset="0"/>
                </a:rPr>
                <a:t>Party C</a:t>
              </a:r>
              <a:endParaRPr lang="zh-CN" altLang="en-US" sz="1600" dirty="0">
                <a:solidFill>
                  <a:srgbClr val="A24492"/>
                </a:solidFill>
                <a:latin typeface="Times New Roman" panose="02020603050405020304" pitchFamily="18" charset="0"/>
                <a:cs typeface="Times New Roman" panose="02020603050405020304" pitchFamily="18" charset="0"/>
              </a:endParaRPr>
            </a:p>
          </p:txBody>
        </p:sp>
        <p:sp>
          <p:nvSpPr>
            <p:cNvPr id="117" name="文本框 116">
              <a:extLst>
                <a:ext uri="{FF2B5EF4-FFF2-40B4-BE49-F238E27FC236}">
                  <a16:creationId xmlns:a16="http://schemas.microsoft.com/office/drawing/2014/main" id="{740694C2-B0C6-6134-A36B-5B0F89B03051}"/>
                </a:ext>
              </a:extLst>
            </p:cNvPr>
            <p:cNvSpPr txBox="1"/>
            <p:nvPr/>
          </p:nvSpPr>
          <p:spPr>
            <a:xfrm>
              <a:off x="2926935" y="4339271"/>
              <a:ext cx="768131" cy="338554"/>
            </a:xfrm>
            <a:prstGeom prst="rect">
              <a:avLst/>
            </a:prstGeom>
            <a:noFill/>
          </p:spPr>
          <p:txBody>
            <a:bodyPr wrap="square" rtlCol="0">
              <a:spAutoFit/>
            </a:bodyPr>
            <a:lstStyle/>
            <a:p>
              <a:r>
                <a:rPr lang="en-US" altLang="zh-CN" sz="1600" dirty="0">
                  <a:solidFill>
                    <a:srgbClr val="5A8DC5"/>
                  </a:solidFill>
                  <a:latin typeface="Times New Roman" panose="02020603050405020304" pitchFamily="18" charset="0"/>
                  <a:cs typeface="Times New Roman" panose="02020603050405020304" pitchFamily="18" charset="0"/>
                </a:rPr>
                <a:t>Center</a:t>
              </a:r>
              <a:endParaRPr lang="zh-CN" altLang="en-US" sz="1600" dirty="0">
                <a:solidFill>
                  <a:srgbClr val="5A8DC5"/>
                </a:solidFill>
                <a:latin typeface="Times New Roman" panose="02020603050405020304" pitchFamily="18" charset="0"/>
                <a:cs typeface="Times New Roman" panose="02020603050405020304" pitchFamily="18" charset="0"/>
              </a:endParaRPr>
            </a:p>
          </p:txBody>
        </p:sp>
      </p:grpSp>
      <p:sp>
        <p:nvSpPr>
          <p:cNvPr id="3" name="矩形 2">
            <a:extLst>
              <a:ext uri="{FF2B5EF4-FFF2-40B4-BE49-F238E27FC236}">
                <a16:creationId xmlns:a16="http://schemas.microsoft.com/office/drawing/2014/main" id="{868FEEFF-E8C5-38BA-F455-AEA70A3774E0}"/>
              </a:ext>
            </a:extLst>
          </p:cNvPr>
          <p:cNvSpPr/>
          <p:nvPr/>
        </p:nvSpPr>
        <p:spPr>
          <a:xfrm>
            <a:off x="4429125" y="2848"/>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E93D0B7-0781-037E-D523-548DFC8C4164}"/>
              </a:ext>
            </a:extLst>
          </p:cNvPr>
          <p:cNvSpPr txBox="1"/>
          <p:nvPr/>
        </p:nvSpPr>
        <p:spPr>
          <a:xfrm>
            <a:off x="4813318" y="196627"/>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INTRODUCTION</a:t>
            </a:r>
          </a:p>
        </p:txBody>
      </p:sp>
      <p:sp>
        <p:nvSpPr>
          <p:cNvPr id="123" name="文本框 122">
            <a:extLst>
              <a:ext uri="{FF2B5EF4-FFF2-40B4-BE49-F238E27FC236}">
                <a16:creationId xmlns:a16="http://schemas.microsoft.com/office/drawing/2014/main" id="{C3386D76-E9BA-AEA5-C71E-22720B159DF1}"/>
              </a:ext>
            </a:extLst>
          </p:cNvPr>
          <p:cNvSpPr txBox="1"/>
          <p:nvPr/>
        </p:nvSpPr>
        <p:spPr>
          <a:xfrm>
            <a:off x="1094248" y="6017796"/>
            <a:ext cx="4260047" cy="338554"/>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Federated Learning Architecture</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744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文本框 1">
            <a:extLst>
              <a:ext uri="{FF2B5EF4-FFF2-40B4-BE49-F238E27FC236}">
                <a16:creationId xmlns:a16="http://schemas.microsoft.com/office/drawing/2014/main" id="{91FB0B26-685D-49AC-BC5C-E6E0258E34AA}"/>
              </a:ext>
            </a:extLst>
          </p:cNvPr>
          <p:cNvSpPr txBox="1"/>
          <p:nvPr/>
        </p:nvSpPr>
        <p:spPr>
          <a:xfrm>
            <a:off x="427512" y="1017218"/>
            <a:ext cx="4320279"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Background</a:t>
            </a:r>
            <a:endParaRPr lang="zh-CN" altLang="en-US" sz="28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5415B0A7-73FE-1C8A-696F-BB9666232DE1}"/>
              </a:ext>
            </a:extLst>
          </p:cNvPr>
          <p:cNvSpPr txBox="1"/>
          <p:nvPr/>
        </p:nvSpPr>
        <p:spPr>
          <a:xfrm>
            <a:off x="6468174" y="4447285"/>
            <a:ext cx="5384800"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latin typeface="Arial" panose="020B0604020202020204" pitchFamily="34" charset="0"/>
                <a:cs typeface="Arial" panose="020B0604020202020204" pitchFamily="34" charset="0"/>
              </a:rPr>
              <a:t>Physical Layer Security</a:t>
            </a: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Prevent the interception of useful information.</a:t>
            </a:r>
          </a:p>
          <a:p>
            <a:pPr marL="285750" indent="-285750">
              <a:lnSpc>
                <a:spcPct val="150000"/>
              </a:lnSpc>
              <a:buFont typeface="Arial" panose="020B0604020202020204" pitchFamily="34" charset="0"/>
              <a:buChar char="•"/>
            </a:pPr>
            <a:r>
              <a:rPr lang="en-US" altLang="zh-CN" b="0" i="0" dirty="0">
                <a:effectLst/>
                <a:latin typeface="Arial" panose="020B0604020202020204" pitchFamily="34" charset="0"/>
                <a:cs typeface="Arial" panose="020B0604020202020204" pitchFamily="34" charset="0"/>
              </a:rPr>
              <a:t>Adopt methods such as resource allocation and beamforming optimization.</a:t>
            </a:r>
            <a:endParaRPr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6E90A6C-1669-9848-99AC-523814241CD5}"/>
              </a:ext>
            </a:extLst>
          </p:cNvPr>
          <p:cNvSpPr txBox="1"/>
          <p:nvPr/>
        </p:nvSpPr>
        <p:spPr>
          <a:xfrm>
            <a:off x="696435" y="4447285"/>
            <a:ext cx="5384801" cy="170303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b="1" dirty="0">
                <a:latin typeface="Arial" panose="020B0604020202020204" pitchFamily="34" charset="0"/>
                <a:cs typeface="Arial" panose="020B0604020202020204" pitchFamily="34" charset="0"/>
              </a:rPr>
              <a:t>Security Risks in Federated Learning</a:t>
            </a: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FL faces various attacks and security risks.</a:t>
            </a:r>
          </a:p>
          <a:p>
            <a:pPr marL="285750" indent="-285750">
              <a:lnSpc>
                <a:spcPct val="150000"/>
              </a:lnSpc>
              <a:buFont typeface="Arial" panose="020B0604020202020204" pitchFamily="34" charset="0"/>
              <a:buChar char="•"/>
            </a:pPr>
            <a:r>
              <a:rPr lang="en-US" altLang="zh-CN" dirty="0">
                <a:latin typeface="Arial" panose="020B0604020202020204" pitchFamily="34" charset="0"/>
                <a:cs typeface="Arial" panose="020B0604020202020204" pitchFamily="34" charset="0"/>
              </a:rPr>
              <a:t>Leakage of model parameters poses various security risks.</a:t>
            </a:r>
            <a:endParaRPr lang="zh-CN" altLang="en-US" dirty="0">
              <a:latin typeface="Arial" panose="020B0604020202020204" pitchFamily="34" charset="0"/>
              <a:cs typeface="Arial" panose="020B0604020202020204" pitchFamily="34" charset="0"/>
            </a:endParaRPr>
          </a:p>
        </p:txBody>
      </p:sp>
      <p:sp>
        <p:nvSpPr>
          <p:cNvPr id="6" name="灯片编号占位符 17">
            <a:extLst>
              <a:ext uri="{FF2B5EF4-FFF2-40B4-BE49-F238E27FC236}">
                <a16:creationId xmlns:a16="http://schemas.microsoft.com/office/drawing/2014/main" id="{DF559FC7-C2F8-0727-BA66-76A45F3ED2AC}"/>
              </a:ext>
            </a:extLst>
          </p:cNvPr>
          <p:cNvSpPr>
            <a:spLocks noGrp="1"/>
          </p:cNvSpPr>
          <p:nvPr>
            <p:ph type="sldNum" sz="quarter" idx="12"/>
          </p:nvPr>
        </p:nvSpPr>
        <p:spPr>
          <a:xfrm>
            <a:off x="8610600" y="6356350"/>
            <a:ext cx="2743200" cy="365125"/>
          </a:xfrm>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5</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0C552C71-4701-5BCC-AE67-356A97BEA67F}"/>
              </a:ext>
            </a:extLst>
          </p:cNvPr>
          <p:cNvPicPr>
            <a:picLocks noChangeAspect="1"/>
          </p:cNvPicPr>
          <p:nvPr/>
        </p:nvPicPr>
        <p:blipFill rotWithShape="1">
          <a:blip r:embed="rId4"/>
          <a:srcRect l="3814" t="4830" r="3507" b="5201"/>
          <a:stretch/>
        </p:blipFill>
        <p:spPr>
          <a:xfrm>
            <a:off x="6483202" y="1657560"/>
            <a:ext cx="4870598" cy="2653200"/>
          </a:xfrm>
          <a:prstGeom prst="rect">
            <a:avLst/>
          </a:prstGeom>
        </p:spPr>
      </p:pic>
      <p:sp>
        <p:nvSpPr>
          <p:cNvPr id="4" name="矩形 3">
            <a:extLst>
              <a:ext uri="{FF2B5EF4-FFF2-40B4-BE49-F238E27FC236}">
                <a16:creationId xmlns:a16="http://schemas.microsoft.com/office/drawing/2014/main" id="{00D9EA21-B6DD-0B31-5458-1977D7BFC9E4}"/>
              </a:ext>
            </a:extLst>
          </p:cNvPr>
          <p:cNvSpPr/>
          <p:nvPr/>
        </p:nvSpPr>
        <p:spPr>
          <a:xfrm>
            <a:off x="4429125" y="0"/>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25CDE04-ACAD-A6C2-8891-0E1918601428}"/>
              </a:ext>
            </a:extLst>
          </p:cNvPr>
          <p:cNvSpPr txBox="1"/>
          <p:nvPr/>
        </p:nvSpPr>
        <p:spPr>
          <a:xfrm>
            <a:off x="4813318" y="193779"/>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INTRODUCTION</a:t>
            </a:r>
          </a:p>
        </p:txBody>
      </p:sp>
      <p:pic>
        <p:nvPicPr>
          <p:cNvPr id="8" name="图片 7">
            <a:extLst>
              <a:ext uri="{FF2B5EF4-FFF2-40B4-BE49-F238E27FC236}">
                <a16:creationId xmlns:a16="http://schemas.microsoft.com/office/drawing/2014/main" id="{19B2E152-201F-A894-002C-97CE3E1C6625}"/>
              </a:ext>
            </a:extLst>
          </p:cNvPr>
          <p:cNvPicPr>
            <a:picLocks noChangeAspect="1"/>
          </p:cNvPicPr>
          <p:nvPr/>
        </p:nvPicPr>
        <p:blipFill>
          <a:blip r:embed="rId5"/>
          <a:stretch>
            <a:fillRect/>
          </a:stretch>
        </p:blipFill>
        <p:spPr>
          <a:xfrm>
            <a:off x="696435" y="1657560"/>
            <a:ext cx="5306400" cy="2653200"/>
          </a:xfrm>
          <a:prstGeom prst="rect">
            <a:avLst/>
          </a:prstGeom>
        </p:spPr>
      </p:pic>
    </p:spTree>
    <p:extLst>
      <p:ext uri="{BB962C8B-B14F-4D97-AF65-F5344CB8AC3E}">
        <p14:creationId xmlns:p14="http://schemas.microsoft.com/office/powerpoint/2010/main" val="418927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灯片编号占位符 37">
            <a:extLst>
              <a:ext uri="{FF2B5EF4-FFF2-40B4-BE49-F238E27FC236}">
                <a16:creationId xmlns:a16="http://schemas.microsoft.com/office/drawing/2014/main" id="{BE441DEA-6AF3-4C51-8321-374FCDA6FDDE}"/>
              </a:ext>
            </a:extLst>
          </p:cNvPr>
          <p:cNvSpPr>
            <a:spLocks noGrp="1"/>
          </p:cNvSpPr>
          <p:nvPr>
            <p:ph type="sldNum" sz="quarter" idx="12"/>
          </p:nvPr>
        </p:nvSpPr>
        <p:spPr>
          <a:xfrm>
            <a:off x="8610600" y="5893381"/>
            <a:ext cx="2743200" cy="365125"/>
          </a:xfrm>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6</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D2EE23F-96A5-EAF9-3C5D-5698EE0AFCAF}"/>
              </a:ext>
            </a:extLst>
          </p:cNvPr>
          <p:cNvSpPr txBox="1"/>
          <p:nvPr/>
        </p:nvSpPr>
        <p:spPr>
          <a:xfrm>
            <a:off x="427512" y="1017218"/>
            <a:ext cx="4320279"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Problem and Approach</a:t>
            </a:r>
            <a:endParaRPr lang="zh-CN" altLang="en-US" sz="2800" b="1"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A88FB9A-0DDE-B6AF-5632-92356E5658FB}"/>
              </a:ext>
            </a:extLst>
          </p:cNvPr>
          <p:cNvSpPr txBox="1"/>
          <p:nvPr/>
        </p:nvSpPr>
        <p:spPr>
          <a:xfrm>
            <a:off x="5490680" y="2073151"/>
            <a:ext cx="6379588" cy="1173463"/>
          </a:xfrm>
          <a:prstGeom prst="rect">
            <a:avLst/>
          </a:prstGeom>
          <a:noFill/>
        </p:spPr>
        <p:txBody>
          <a:bodyPr wrap="square" rtlCol="0">
            <a:spAutoFit/>
          </a:bodyPr>
          <a:lstStyle/>
          <a:p>
            <a:pPr>
              <a:lnSpc>
                <a:spcPts val="2900"/>
              </a:lnSpc>
              <a:spcBef>
                <a:spcPts val="600"/>
              </a:spcBef>
            </a:pPr>
            <a:r>
              <a:rPr lang="en-US" altLang="zh-CN" b="0" i="0" dirty="0">
                <a:effectLst/>
                <a:latin typeface="Arial" panose="020B0604020202020204" pitchFamily="34" charset="0"/>
                <a:cs typeface="Arial" panose="020B0604020202020204" pitchFamily="34" charset="0"/>
              </a:rPr>
              <a:t>Physical layer security issues is </a:t>
            </a:r>
            <a:r>
              <a:rPr lang="en-US" altLang="zh-CN" b="1" i="0" dirty="0">
                <a:solidFill>
                  <a:srgbClr val="C00000"/>
                </a:solidFill>
                <a:effectLst/>
                <a:latin typeface="Arial" panose="020B0604020202020204" pitchFamily="34" charset="0"/>
                <a:cs typeface="Arial" panose="020B0604020202020204" pitchFamily="34" charset="0"/>
              </a:rPr>
              <a:t>too complex solve</a:t>
            </a:r>
            <a:r>
              <a:rPr lang="en-US" altLang="zh-CN" b="0" i="0" dirty="0">
                <a:effectLst/>
                <a:latin typeface="Arial" panose="020B0604020202020204" pitchFamily="34" charset="0"/>
                <a:cs typeface="Arial" panose="020B0604020202020204" pitchFamily="34" charset="0"/>
              </a:rPr>
              <a:t>, and the model parameter update process in FL training is </a:t>
            </a:r>
            <a:r>
              <a:rPr lang="en-US" altLang="zh-CN" b="1" i="0" dirty="0">
                <a:solidFill>
                  <a:srgbClr val="C00000"/>
                </a:solidFill>
                <a:effectLst/>
                <a:latin typeface="Arial" panose="020B0604020202020204" pitchFamily="34" charset="0"/>
                <a:cs typeface="Arial" panose="020B0604020202020204" pitchFamily="34" charset="0"/>
              </a:rPr>
              <a:t>overly idealized</a:t>
            </a:r>
            <a:r>
              <a:rPr lang="en-US" altLang="zh-CN" b="0" i="0" dirty="0">
                <a:effectLst/>
                <a:latin typeface="Arial" panose="020B0604020202020204" pitchFamily="34" charset="0"/>
                <a:cs typeface="Arial" panose="020B0604020202020204" pitchFamily="34" charset="0"/>
              </a:rPr>
              <a:t>.</a:t>
            </a:r>
          </a:p>
        </p:txBody>
      </p:sp>
      <p:sp>
        <p:nvSpPr>
          <p:cNvPr id="6" name="文本框 5">
            <a:extLst>
              <a:ext uri="{FF2B5EF4-FFF2-40B4-BE49-F238E27FC236}">
                <a16:creationId xmlns:a16="http://schemas.microsoft.com/office/drawing/2014/main" id="{76A5C91A-ACBB-FE32-BF43-FE7C4EA8B3F3}"/>
              </a:ext>
            </a:extLst>
          </p:cNvPr>
          <p:cNvSpPr txBox="1"/>
          <p:nvPr/>
        </p:nvSpPr>
        <p:spPr>
          <a:xfrm>
            <a:off x="5490680" y="3952721"/>
            <a:ext cx="6379588" cy="2118529"/>
          </a:xfrm>
          <a:prstGeom prst="rect">
            <a:avLst/>
          </a:prstGeom>
          <a:noFill/>
        </p:spPr>
        <p:txBody>
          <a:bodyPr wrap="square" rtlCol="0">
            <a:spAutoFit/>
          </a:bodyPr>
          <a:lstStyle/>
          <a:p>
            <a:pPr>
              <a:lnSpc>
                <a:spcPct val="150000"/>
              </a:lnSpc>
            </a:pPr>
            <a:r>
              <a:rPr lang="en-US" altLang="zh-CN" sz="1800" dirty="0">
                <a:latin typeface="Arial" panose="020B0604020202020204" pitchFamily="34" charset="0"/>
                <a:cs typeface="Arial" panose="020B0604020202020204" pitchFamily="34" charset="0"/>
              </a:rPr>
              <a:t>An </a:t>
            </a:r>
            <a:r>
              <a:rPr lang="en-US" altLang="zh-CN" sz="1800" b="1" dirty="0">
                <a:solidFill>
                  <a:srgbClr val="C00000"/>
                </a:solidFill>
                <a:latin typeface="Arial" panose="020B0604020202020204" pitchFamily="34" charset="0"/>
                <a:cs typeface="Arial" panose="020B0604020202020204" pitchFamily="34" charset="0"/>
              </a:rPr>
              <a:t>unsupervised learning method</a:t>
            </a:r>
            <a:r>
              <a:rPr lang="en-US" altLang="zh-CN" sz="1800" dirty="0">
                <a:latin typeface="Arial" panose="020B0604020202020204" pitchFamily="34" charset="0"/>
                <a:cs typeface="Arial" panose="020B0604020202020204" pitchFamily="34" charset="0"/>
              </a:rPr>
              <a:t> was proposed to solve the non-convex physical layer security problem. </a:t>
            </a:r>
            <a:r>
              <a:rPr lang="en-US" altLang="zh-CN" b="1" dirty="0">
                <a:solidFill>
                  <a:srgbClr val="C00000"/>
                </a:solidFill>
                <a:latin typeface="Arial" panose="020B0604020202020204" pitchFamily="34" charset="0"/>
                <a:cs typeface="Arial" panose="020B0604020202020204" pitchFamily="34" charset="0"/>
              </a:rPr>
              <a:t>C</a:t>
            </a:r>
            <a:r>
              <a:rPr lang="en-US" altLang="zh-CN" sz="1800" b="1" dirty="0">
                <a:solidFill>
                  <a:srgbClr val="C00000"/>
                </a:solidFill>
                <a:latin typeface="Arial" panose="020B0604020202020204" pitchFamily="34" charset="0"/>
                <a:cs typeface="Arial" panose="020B0604020202020204" pitchFamily="34" charset="0"/>
              </a:rPr>
              <a:t>ross-layer relationship formulation</a:t>
            </a:r>
            <a:r>
              <a:rPr lang="en-US" altLang="zh-CN" sz="1800" dirty="0">
                <a:latin typeface="Arial" panose="020B0604020202020204" pitchFamily="34" charset="0"/>
                <a:cs typeface="Arial" panose="020B0604020202020204" pitchFamily="34" charset="0"/>
              </a:rPr>
              <a:t> is introduced to concretely represent the impact of the transmission process on model parameters.</a:t>
            </a:r>
            <a:endParaRPr lang="en-US" altLang="zh-CN" sz="1800" i="0" dirty="0">
              <a:effectLst/>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105BC5FA-5E88-9B40-4390-C8CED6A38791}"/>
              </a:ext>
            </a:extLst>
          </p:cNvPr>
          <p:cNvSpPr txBox="1"/>
          <p:nvPr/>
        </p:nvSpPr>
        <p:spPr>
          <a:xfrm>
            <a:off x="5490679" y="3368835"/>
            <a:ext cx="1679412" cy="461665"/>
          </a:xfrm>
          <a:prstGeom prst="rect">
            <a:avLst/>
          </a:prstGeom>
          <a:solidFill>
            <a:srgbClr val="C00000"/>
          </a:solidFill>
        </p:spPr>
        <p:txBody>
          <a:bodyPr wrap="square" rtlCol="0">
            <a:spAutoFit/>
          </a:bodyP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Approach</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F2D2DE48-C91F-D1E9-2F7D-B6D6D2CA40D0}"/>
              </a:ext>
            </a:extLst>
          </p:cNvPr>
          <p:cNvSpPr txBox="1"/>
          <p:nvPr/>
        </p:nvSpPr>
        <p:spPr>
          <a:xfrm>
            <a:off x="5490679" y="1489265"/>
            <a:ext cx="1679412" cy="461665"/>
          </a:xfrm>
          <a:prstGeom prst="rect">
            <a:avLst/>
          </a:prstGeom>
          <a:solidFill>
            <a:srgbClr val="C00000"/>
          </a:solidFill>
        </p:spPr>
        <p:txBody>
          <a:bodyPr wrap="square" rtlCol="0">
            <a:spAutoFit/>
          </a:bodyP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Problem</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181526C1-F4E7-820F-D6AD-F3F3EAF130DF}"/>
              </a:ext>
            </a:extLst>
          </p:cNvPr>
          <p:cNvSpPr/>
          <p:nvPr/>
        </p:nvSpPr>
        <p:spPr>
          <a:xfrm>
            <a:off x="4429125" y="0"/>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9955183-E95F-2AC3-9D12-863E4163BB36}"/>
              </a:ext>
            </a:extLst>
          </p:cNvPr>
          <p:cNvSpPr txBox="1"/>
          <p:nvPr/>
        </p:nvSpPr>
        <p:spPr>
          <a:xfrm>
            <a:off x="4813318" y="193779"/>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INTRODUCTION</a:t>
            </a:r>
          </a:p>
        </p:txBody>
      </p:sp>
      <p:sp>
        <p:nvSpPr>
          <p:cNvPr id="9" name="文本框 8">
            <a:extLst>
              <a:ext uri="{FF2B5EF4-FFF2-40B4-BE49-F238E27FC236}">
                <a16:creationId xmlns:a16="http://schemas.microsoft.com/office/drawing/2014/main" id="{C8AEB70E-2FFC-A38F-0819-E2DDA0129549}"/>
              </a:ext>
            </a:extLst>
          </p:cNvPr>
          <p:cNvSpPr txBox="1"/>
          <p:nvPr/>
        </p:nvSpPr>
        <p:spPr>
          <a:xfrm>
            <a:off x="611120" y="5732696"/>
            <a:ext cx="4260047" cy="338554"/>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Approach and Implementation Workflow</a:t>
            </a:r>
            <a:endParaRPr lang="zh-CN" altLang="en-US" sz="1600" dirty="0">
              <a:latin typeface="Arial" panose="020B0604020202020204" pitchFamily="34" charset="0"/>
              <a:cs typeface="Arial" panose="020B0604020202020204" pitchFamily="34" charset="0"/>
            </a:endParaRPr>
          </a:p>
        </p:txBody>
      </p:sp>
      <p:grpSp>
        <p:nvGrpSpPr>
          <p:cNvPr id="22" name="组合 21">
            <a:extLst>
              <a:ext uri="{FF2B5EF4-FFF2-40B4-BE49-F238E27FC236}">
                <a16:creationId xmlns:a16="http://schemas.microsoft.com/office/drawing/2014/main" id="{A7B932C2-F3B6-3DA7-7951-289D42D1106E}"/>
              </a:ext>
            </a:extLst>
          </p:cNvPr>
          <p:cNvGrpSpPr/>
          <p:nvPr/>
        </p:nvGrpSpPr>
        <p:grpSpPr>
          <a:xfrm>
            <a:off x="427512" y="1621712"/>
            <a:ext cx="4613910" cy="4029709"/>
            <a:chOff x="427512" y="1621712"/>
            <a:chExt cx="4613910" cy="4029709"/>
          </a:xfrm>
        </p:grpSpPr>
        <p:sp>
          <p:nvSpPr>
            <p:cNvPr id="2" name="矩形: 圆角 1">
              <a:extLst>
                <a:ext uri="{FF2B5EF4-FFF2-40B4-BE49-F238E27FC236}">
                  <a16:creationId xmlns:a16="http://schemas.microsoft.com/office/drawing/2014/main" id="{54F9A83B-0DB9-C42B-ABDC-43E240B837C5}"/>
                </a:ext>
              </a:extLst>
            </p:cNvPr>
            <p:cNvSpPr/>
            <p:nvPr/>
          </p:nvSpPr>
          <p:spPr>
            <a:xfrm>
              <a:off x="602532" y="1802140"/>
              <a:ext cx="1949906" cy="736965"/>
            </a:xfrm>
            <a:prstGeom prst="roundRect">
              <a:avLst/>
            </a:prstGeom>
            <a:noFill/>
            <a:ln>
              <a:solidFill>
                <a:srgbClr val="5B8EC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Distributed Network</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圆角 2">
              <a:extLst>
                <a:ext uri="{FF2B5EF4-FFF2-40B4-BE49-F238E27FC236}">
                  <a16:creationId xmlns:a16="http://schemas.microsoft.com/office/drawing/2014/main" id="{F6F94CF5-BCD4-353A-0FEC-063C5CCF517D}"/>
                </a:ext>
              </a:extLst>
            </p:cNvPr>
            <p:cNvSpPr/>
            <p:nvPr/>
          </p:nvSpPr>
          <p:spPr>
            <a:xfrm>
              <a:off x="2889852" y="1802140"/>
              <a:ext cx="1949906" cy="736965"/>
            </a:xfrm>
            <a:prstGeom prst="roundRect">
              <a:avLst/>
            </a:prstGeom>
            <a:noFill/>
            <a:ln>
              <a:solidFill>
                <a:srgbClr val="5B8EC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FL Architecture</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矩形: 圆角 9">
              <a:extLst>
                <a:ext uri="{FF2B5EF4-FFF2-40B4-BE49-F238E27FC236}">
                  <a16:creationId xmlns:a16="http://schemas.microsoft.com/office/drawing/2014/main" id="{107AA439-605C-4DE6-859C-08CF18B915DC}"/>
                </a:ext>
              </a:extLst>
            </p:cNvPr>
            <p:cNvSpPr/>
            <p:nvPr/>
          </p:nvSpPr>
          <p:spPr>
            <a:xfrm>
              <a:off x="602532" y="3148251"/>
              <a:ext cx="4279761" cy="9040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panose="02020603050405020304" pitchFamily="18" charset="0"/>
                  <a:cs typeface="Times New Roman" panose="02020603050405020304" pitchFamily="18" charset="0"/>
                </a:rPr>
                <a:t>Physical Layer Security Transmission in Federated Learning Architecture</a:t>
              </a:r>
              <a:endParaRPr lang="zh-CN" altLang="en-US" sz="1400" dirty="0"/>
            </a:p>
          </p:txBody>
        </p:sp>
        <p:sp>
          <p:nvSpPr>
            <p:cNvPr id="14" name="矩形 13">
              <a:extLst>
                <a:ext uri="{FF2B5EF4-FFF2-40B4-BE49-F238E27FC236}">
                  <a16:creationId xmlns:a16="http://schemas.microsoft.com/office/drawing/2014/main" id="{30B44F3F-BE96-5F3C-E977-2B32334D53E1}"/>
                </a:ext>
              </a:extLst>
            </p:cNvPr>
            <p:cNvSpPr/>
            <p:nvPr/>
          </p:nvSpPr>
          <p:spPr>
            <a:xfrm>
              <a:off x="427512" y="1621712"/>
              <a:ext cx="4613910" cy="1107441"/>
            </a:xfrm>
            <a:prstGeom prst="rect">
              <a:avLst/>
            </a:prstGeom>
            <a:noFill/>
            <a:ln w="19050">
              <a:solidFill>
                <a:srgbClr val="5B8E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1850422-7D29-9357-CEF6-5A8CEC7D396C}"/>
                </a:ext>
              </a:extLst>
            </p:cNvPr>
            <p:cNvSpPr/>
            <p:nvPr/>
          </p:nvSpPr>
          <p:spPr>
            <a:xfrm>
              <a:off x="427512" y="3079671"/>
              <a:ext cx="4613910" cy="1107441"/>
            </a:xfrm>
            <a:prstGeom prst="rect">
              <a:avLst/>
            </a:prstGeom>
            <a:noFill/>
            <a:ln w="19050">
              <a:solidFill>
                <a:srgbClr val="5B8E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3272DAD6-3043-47D5-0E1D-A0B257133DDD}"/>
                </a:ext>
              </a:extLst>
            </p:cNvPr>
            <p:cNvSpPr/>
            <p:nvPr/>
          </p:nvSpPr>
          <p:spPr>
            <a:xfrm>
              <a:off x="602532" y="4645683"/>
              <a:ext cx="4279761" cy="9040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solidFill>
                    <a:schemeClr val="tx1"/>
                  </a:solidFill>
                  <a:latin typeface="Times New Roman" panose="02020603050405020304" pitchFamily="18" charset="0"/>
                  <a:cs typeface="Times New Roman" panose="02020603050405020304" pitchFamily="18" charset="0"/>
                </a:rPr>
                <a:t>Impact of Transmission Process on Model Parameter Accuracy</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351D4466-58DE-6C32-E3FF-EDC2C817BE4A}"/>
                </a:ext>
              </a:extLst>
            </p:cNvPr>
            <p:cNvSpPr/>
            <p:nvPr/>
          </p:nvSpPr>
          <p:spPr>
            <a:xfrm>
              <a:off x="427512" y="4543980"/>
              <a:ext cx="4613910" cy="1107441"/>
            </a:xfrm>
            <a:prstGeom prst="rect">
              <a:avLst/>
            </a:prstGeom>
            <a:noFill/>
            <a:ln w="19050">
              <a:solidFill>
                <a:srgbClr val="5B8EC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24C6D7C4-0D00-0CE9-8DC6-794ECE68D502}"/>
                </a:ext>
              </a:extLst>
            </p:cNvPr>
            <p:cNvSpPr/>
            <p:nvPr/>
          </p:nvSpPr>
          <p:spPr>
            <a:xfrm>
              <a:off x="2396703" y="2765612"/>
              <a:ext cx="675527" cy="263207"/>
            </a:xfrm>
            <a:prstGeom prst="downArrow">
              <a:avLst/>
            </a:prstGeom>
            <a:solidFill>
              <a:srgbClr val="5B8EC5"/>
            </a:solidFill>
            <a:ln>
              <a:solidFill>
                <a:srgbClr val="5B8E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A7F87303-0D5A-5838-DE68-C2D12AC7A90E}"/>
                </a:ext>
              </a:extLst>
            </p:cNvPr>
            <p:cNvSpPr/>
            <p:nvPr/>
          </p:nvSpPr>
          <p:spPr>
            <a:xfrm>
              <a:off x="2396703" y="4229921"/>
              <a:ext cx="675527" cy="263207"/>
            </a:xfrm>
            <a:prstGeom prst="downArrow">
              <a:avLst/>
            </a:prstGeom>
            <a:solidFill>
              <a:srgbClr val="5B8EC5"/>
            </a:solidFill>
            <a:ln>
              <a:solidFill>
                <a:srgbClr val="5B8E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84268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灯片编号占位符 37">
            <a:extLst>
              <a:ext uri="{FF2B5EF4-FFF2-40B4-BE49-F238E27FC236}">
                <a16:creationId xmlns:a16="http://schemas.microsoft.com/office/drawing/2014/main" id="{BE441DEA-6AF3-4C51-8321-374FCDA6FDDE}"/>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7</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D2EE23F-96A5-EAF9-3C5D-5698EE0AFCAF}"/>
              </a:ext>
            </a:extLst>
          </p:cNvPr>
          <p:cNvSpPr txBox="1"/>
          <p:nvPr/>
        </p:nvSpPr>
        <p:spPr>
          <a:xfrm>
            <a:off x="427512" y="1017218"/>
            <a:ext cx="4320279"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Federated Learning Model</a:t>
            </a:r>
            <a:endParaRPr lang="zh-CN" altLang="en-US" sz="2800" b="1" dirty="0">
              <a:latin typeface="Times New Roman" panose="02020603050405020304" pitchFamily="18" charset="0"/>
              <a:cs typeface="Times New Roman" panose="02020603050405020304" pitchFamily="18" charset="0"/>
            </a:endParaRPr>
          </a:p>
        </p:txBody>
      </p:sp>
      <p:sp>
        <p:nvSpPr>
          <p:cNvPr id="5" name="流程图: 接点 4">
            <a:extLst>
              <a:ext uri="{FF2B5EF4-FFF2-40B4-BE49-F238E27FC236}">
                <a16:creationId xmlns:a16="http://schemas.microsoft.com/office/drawing/2014/main" id="{6091C5CF-917A-BF2D-C32F-ED2D113327FF}"/>
              </a:ext>
            </a:extLst>
          </p:cNvPr>
          <p:cNvSpPr/>
          <p:nvPr/>
        </p:nvSpPr>
        <p:spPr>
          <a:xfrm>
            <a:off x="1477471" y="2622470"/>
            <a:ext cx="360000" cy="360000"/>
          </a:xfrm>
          <a:prstGeom prst="flowChartConnector">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接点 6">
            <a:extLst>
              <a:ext uri="{FF2B5EF4-FFF2-40B4-BE49-F238E27FC236}">
                <a16:creationId xmlns:a16="http://schemas.microsoft.com/office/drawing/2014/main" id="{E46F92F5-233C-98EE-8746-ADE4E92F6AC4}"/>
              </a:ext>
            </a:extLst>
          </p:cNvPr>
          <p:cNvSpPr/>
          <p:nvPr/>
        </p:nvSpPr>
        <p:spPr>
          <a:xfrm>
            <a:off x="2984341" y="2600216"/>
            <a:ext cx="360000" cy="3600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 name="直接箭头连接符 13">
            <a:extLst>
              <a:ext uri="{FF2B5EF4-FFF2-40B4-BE49-F238E27FC236}">
                <a16:creationId xmlns:a16="http://schemas.microsoft.com/office/drawing/2014/main" id="{C81DED3C-2FB2-4268-CE49-726015BDEA77}"/>
              </a:ext>
            </a:extLst>
          </p:cNvPr>
          <p:cNvCxnSpPr>
            <a:cxnSpLocks/>
            <a:stCxn id="123" idx="0"/>
          </p:cNvCxnSpPr>
          <p:nvPr/>
        </p:nvCxnSpPr>
        <p:spPr>
          <a:xfrm flipV="1">
            <a:off x="898051" y="3059019"/>
            <a:ext cx="2018625" cy="14006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8D9E526-8059-31EF-1B9B-CC4D995DEAEA}"/>
              </a:ext>
            </a:extLst>
          </p:cNvPr>
          <p:cNvCxnSpPr>
            <a:cxnSpLocks/>
            <a:stCxn id="129" idx="0"/>
          </p:cNvCxnSpPr>
          <p:nvPr/>
        </p:nvCxnSpPr>
        <p:spPr>
          <a:xfrm flipV="1">
            <a:off x="1691429" y="3057631"/>
            <a:ext cx="1328260" cy="14393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AA2A279-20C2-12B6-6A56-CCECC7B13A22}"/>
              </a:ext>
            </a:extLst>
          </p:cNvPr>
          <p:cNvCxnSpPr>
            <a:cxnSpLocks/>
            <a:stCxn id="139" idx="0"/>
          </p:cNvCxnSpPr>
          <p:nvPr/>
        </p:nvCxnSpPr>
        <p:spPr>
          <a:xfrm flipH="1" flipV="1">
            <a:off x="3282220" y="3036012"/>
            <a:ext cx="680804" cy="14378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22FB098E-90B6-11E0-6610-3E644697D0D4}"/>
              </a:ext>
            </a:extLst>
          </p:cNvPr>
          <p:cNvCxnSpPr>
            <a:cxnSpLocks/>
            <a:stCxn id="131" idx="0"/>
          </p:cNvCxnSpPr>
          <p:nvPr/>
        </p:nvCxnSpPr>
        <p:spPr>
          <a:xfrm flipV="1">
            <a:off x="2464432" y="3044053"/>
            <a:ext cx="658860" cy="14155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3460B64-8912-EC54-1EED-C8793DA2E300}"/>
              </a:ext>
            </a:extLst>
          </p:cNvPr>
          <p:cNvCxnSpPr>
            <a:cxnSpLocks/>
            <a:stCxn id="135" idx="0"/>
          </p:cNvCxnSpPr>
          <p:nvPr/>
        </p:nvCxnSpPr>
        <p:spPr>
          <a:xfrm flipH="1" flipV="1">
            <a:off x="3192173" y="3034462"/>
            <a:ext cx="21280" cy="14363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2D56D58-1714-5B83-313E-94CCA1D8FD12}"/>
              </a:ext>
            </a:extLst>
          </p:cNvPr>
          <p:cNvCxnSpPr>
            <a:cxnSpLocks/>
            <a:stCxn id="139" idx="0"/>
          </p:cNvCxnSpPr>
          <p:nvPr/>
        </p:nvCxnSpPr>
        <p:spPr>
          <a:xfrm flipH="1" flipV="1">
            <a:off x="1976886" y="3049428"/>
            <a:ext cx="1986138" cy="1424409"/>
          </a:xfrm>
          <a:prstGeom prst="straightConnector1">
            <a:avLst/>
          </a:prstGeom>
          <a:ln w="19050">
            <a:solidFill>
              <a:srgbClr val="C0000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953D94-B5EF-A555-8504-B3FA8EC4E791}"/>
              </a:ext>
            </a:extLst>
          </p:cNvPr>
          <p:cNvCxnSpPr>
            <a:cxnSpLocks/>
            <a:stCxn id="135" idx="0"/>
          </p:cNvCxnSpPr>
          <p:nvPr/>
        </p:nvCxnSpPr>
        <p:spPr>
          <a:xfrm flipH="1" flipV="1">
            <a:off x="1843703" y="3050207"/>
            <a:ext cx="1369750" cy="1420623"/>
          </a:xfrm>
          <a:prstGeom prst="straightConnector1">
            <a:avLst/>
          </a:prstGeom>
          <a:ln w="19050">
            <a:solidFill>
              <a:srgbClr val="C0000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C6082A4-3C5E-9E99-A544-1BC4E23224DD}"/>
              </a:ext>
            </a:extLst>
          </p:cNvPr>
          <p:cNvCxnSpPr>
            <a:cxnSpLocks/>
            <a:stCxn id="131" idx="0"/>
          </p:cNvCxnSpPr>
          <p:nvPr/>
        </p:nvCxnSpPr>
        <p:spPr>
          <a:xfrm flipH="1" flipV="1">
            <a:off x="1729434" y="3050857"/>
            <a:ext cx="734998" cy="1408783"/>
          </a:xfrm>
          <a:prstGeom prst="straightConnector1">
            <a:avLst/>
          </a:prstGeom>
          <a:ln w="19050">
            <a:solidFill>
              <a:srgbClr val="C0000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0371BC8-AF53-C7C6-E805-F345F15BE345}"/>
              </a:ext>
            </a:extLst>
          </p:cNvPr>
          <p:cNvCxnSpPr>
            <a:cxnSpLocks/>
            <a:stCxn id="127" idx="0"/>
          </p:cNvCxnSpPr>
          <p:nvPr/>
        </p:nvCxnSpPr>
        <p:spPr>
          <a:xfrm flipH="1" flipV="1">
            <a:off x="1634224" y="3050436"/>
            <a:ext cx="76245" cy="1409204"/>
          </a:xfrm>
          <a:prstGeom prst="straightConnector1">
            <a:avLst/>
          </a:prstGeom>
          <a:ln w="19050">
            <a:solidFill>
              <a:srgbClr val="C0000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DC666C-878F-10CF-4C55-133193783C2F}"/>
              </a:ext>
            </a:extLst>
          </p:cNvPr>
          <p:cNvCxnSpPr>
            <a:cxnSpLocks/>
            <a:stCxn id="123" idx="0"/>
          </p:cNvCxnSpPr>
          <p:nvPr/>
        </p:nvCxnSpPr>
        <p:spPr>
          <a:xfrm flipV="1">
            <a:off x="898051" y="3050436"/>
            <a:ext cx="641027" cy="1409204"/>
          </a:xfrm>
          <a:prstGeom prst="straightConnector1">
            <a:avLst/>
          </a:prstGeom>
          <a:ln w="19050">
            <a:solidFill>
              <a:srgbClr val="C00000"/>
            </a:solidFill>
            <a:prstDash val="lgDash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6C0D79D-91FF-8F3B-96E3-043E44D91B1D}"/>
                  </a:ext>
                </a:extLst>
              </p:cNvPr>
              <p:cNvSpPr txBox="1"/>
              <p:nvPr/>
            </p:nvSpPr>
            <p:spPr>
              <a:xfrm>
                <a:off x="1353452" y="3323555"/>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𝑔</m:t>
                          </m:r>
                        </m:e>
                        <m:sub>
                          <m:r>
                            <a:rPr lang="en-US" altLang="zh-CN" sz="1000" b="0" i="1" smtClean="0">
                              <a:latin typeface="Cambria Math" panose="02040503050406030204" pitchFamily="18" charset="0"/>
                            </a:rPr>
                            <m:t>2</m:t>
                          </m:r>
                        </m:sub>
                      </m:sSub>
                    </m:oMath>
                  </m:oMathPara>
                </a14:m>
                <a:endParaRPr lang="en-US" altLang="zh-CN" sz="1000" dirty="0">
                  <a:latin typeface="Adobe Garamond Pro Bold" panose="02020702060506020403" pitchFamily="18" charset="0"/>
                </a:endParaRPr>
              </a:p>
            </p:txBody>
          </p:sp>
        </mc:Choice>
        <mc:Fallback xmlns="">
          <p:sp>
            <p:nvSpPr>
              <p:cNvPr id="28" name="文本框 27">
                <a:extLst>
                  <a:ext uri="{FF2B5EF4-FFF2-40B4-BE49-F238E27FC236}">
                    <a16:creationId xmlns:a16="http://schemas.microsoft.com/office/drawing/2014/main" id="{16C0D79D-91FF-8F3B-96E3-043E44D91B1D}"/>
                  </a:ext>
                </a:extLst>
              </p:cNvPr>
              <p:cNvSpPr txBox="1">
                <a:spLocks noRot="1" noChangeAspect="1" noMove="1" noResize="1" noEditPoints="1" noAdjustHandles="1" noChangeArrowheads="1" noChangeShapeType="1" noTextEdit="1"/>
              </p:cNvSpPr>
              <p:nvPr/>
            </p:nvSpPr>
            <p:spPr>
              <a:xfrm>
                <a:off x="1353452" y="3323555"/>
                <a:ext cx="300375" cy="2462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2C65895F-59D9-2E4A-F004-5944E5FE6FFC}"/>
                  </a:ext>
                </a:extLst>
              </p:cNvPr>
              <p:cNvSpPr txBox="1"/>
              <p:nvPr/>
            </p:nvSpPr>
            <p:spPr>
              <a:xfrm>
                <a:off x="1100136" y="3328016"/>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𝑔</m:t>
                          </m:r>
                        </m:e>
                        <m:sub>
                          <m:r>
                            <a:rPr lang="en-US" altLang="zh-CN" sz="1000" b="0" i="1" smtClean="0">
                              <a:latin typeface="Cambria Math" panose="02040503050406030204" pitchFamily="18" charset="0"/>
                            </a:rPr>
                            <m:t>1</m:t>
                          </m:r>
                        </m:sub>
                      </m:sSub>
                    </m:oMath>
                  </m:oMathPara>
                </a14:m>
                <a:endParaRPr lang="en-US" altLang="zh-CN" sz="1000" dirty="0">
                  <a:latin typeface="Adobe Garamond Pro Bold" panose="02020702060506020403" pitchFamily="18" charset="0"/>
                </a:endParaRPr>
              </a:p>
            </p:txBody>
          </p:sp>
        </mc:Choice>
        <mc:Fallback xmlns="">
          <p:sp>
            <p:nvSpPr>
              <p:cNvPr id="29" name="文本框 28">
                <a:extLst>
                  <a:ext uri="{FF2B5EF4-FFF2-40B4-BE49-F238E27FC236}">
                    <a16:creationId xmlns:a16="http://schemas.microsoft.com/office/drawing/2014/main" id="{2C65895F-59D9-2E4A-F004-5944E5FE6FFC}"/>
                  </a:ext>
                </a:extLst>
              </p:cNvPr>
              <p:cNvSpPr txBox="1">
                <a:spLocks noRot="1" noChangeAspect="1" noMove="1" noResize="1" noEditPoints="1" noAdjustHandles="1" noChangeArrowheads="1" noChangeShapeType="1" noTextEdit="1"/>
              </p:cNvSpPr>
              <p:nvPr/>
            </p:nvSpPr>
            <p:spPr>
              <a:xfrm>
                <a:off x="1100136" y="3328016"/>
                <a:ext cx="300375" cy="24622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7CD3DE9-B826-6AB1-F714-3E5EE7EA5165}"/>
                  </a:ext>
                </a:extLst>
              </p:cNvPr>
              <p:cNvSpPr txBox="1"/>
              <p:nvPr/>
            </p:nvSpPr>
            <p:spPr>
              <a:xfrm>
                <a:off x="1649278" y="3325383"/>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𝑔</m:t>
                          </m:r>
                        </m:e>
                        <m:sub>
                          <m:r>
                            <a:rPr lang="en-US" altLang="zh-CN" sz="1000" b="0" i="1" smtClean="0">
                              <a:latin typeface="Cambria Math" panose="02040503050406030204" pitchFamily="18" charset="0"/>
                            </a:rPr>
                            <m:t>3</m:t>
                          </m:r>
                        </m:sub>
                      </m:sSub>
                    </m:oMath>
                  </m:oMathPara>
                </a14:m>
                <a:endParaRPr lang="en-US" altLang="zh-CN" sz="1000" dirty="0">
                  <a:latin typeface="Adobe Garamond Pro Bold" panose="02020702060506020403" pitchFamily="18" charset="0"/>
                </a:endParaRPr>
              </a:p>
            </p:txBody>
          </p:sp>
        </mc:Choice>
        <mc:Fallback xmlns="">
          <p:sp>
            <p:nvSpPr>
              <p:cNvPr id="30" name="文本框 29">
                <a:extLst>
                  <a:ext uri="{FF2B5EF4-FFF2-40B4-BE49-F238E27FC236}">
                    <a16:creationId xmlns:a16="http://schemas.microsoft.com/office/drawing/2014/main" id="{F7CD3DE9-B826-6AB1-F714-3E5EE7EA5165}"/>
                  </a:ext>
                </a:extLst>
              </p:cNvPr>
              <p:cNvSpPr txBox="1">
                <a:spLocks noRot="1" noChangeAspect="1" noMove="1" noResize="1" noEditPoints="1" noAdjustHandles="1" noChangeArrowheads="1" noChangeShapeType="1" noTextEdit="1"/>
              </p:cNvSpPr>
              <p:nvPr/>
            </p:nvSpPr>
            <p:spPr>
              <a:xfrm>
                <a:off x="1649278" y="3325383"/>
                <a:ext cx="300375" cy="24622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599EFA0-0779-B71D-5655-7C8CBF09203C}"/>
                  </a:ext>
                </a:extLst>
              </p:cNvPr>
              <p:cNvSpPr txBox="1"/>
              <p:nvPr/>
            </p:nvSpPr>
            <p:spPr>
              <a:xfrm>
                <a:off x="1953467" y="3324129"/>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𝑔</m:t>
                          </m:r>
                        </m:e>
                        <m:sub>
                          <m:r>
                            <a:rPr lang="en-US" altLang="zh-CN" sz="1000" b="0" i="1" smtClean="0">
                              <a:latin typeface="Cambria Math" panose="02040503050406030204" pitchFamily="18" charset="0"/>
                            </a:rPr>
                            <m:t>4</m:t>
                          </m:r>
                        </m:sub>
                      </m:sSub>
                    </m:oMath>
                  </m:oMathPara>
                </a14:m>
                <a:endParaRPr lang="en-US" altLang="zh-CN" sz="1000" dirty="0">
                  <a:latin typeface="Adobe Garamond Pro Bold" panose="02020702060506020403" pitchFamily="18" charset="0"/>
                </a:endParaRPr>
              </a:p>
            </p:txBody>
          </p:sp>
        </mc:Choice>
        <mc:Fallback xmlns="">
          <p:sp>
            <p:nvSpPr>
              <p:cNvPr id="31" name="文本框 30">
                <a:extLst>
                  <a:ext uri="{FF2B5EF4-FFF2-40B4-BE49-F238E27FC236}">
                    <a16:creationId xmlns:a16="http://schemas.microsoft.com/office/drawing/2014/main" id="{C599EFA0-0779-B71D-5655-7C8CBF09203C}"/>
                  </a:ext>
                </a:extLst>
              </p:cNvPr>
              <p:cNvSpPr txBox="1">
                <a:spLocks noRot="1" noChangeAspect="1" noMove="1" noResize="1" noEditPoints="1" noAdjustHandles="1" noChangeArrowheads="1" noChangeShapeType="1" noTextEdit="1"/>
              </p:cNvSpPr>
              <p:nvPr/>
            </p:nvSpPr>
            <p:spPr>
              <a:xfrm>
                <a:off x="1953467" y="3324129"/>
                <a:ext cx="300375" cy="24622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8615AED-A836-5E43-50C1-D97E5385B697}"/>
                  </a:ext>
                </a:extLst>
              </p:cNvPr>
              <p:cNvSpPr txBox="1"/>
              <p:nvPr/>
            </p:nvSpPr>
            <p:spPr>
              <a:xfrm>
                <a:off x="2605386" y="3328015"/>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𝑔</m:t>
                          </m:r>
                        </m:e>
                        <m:sub>
                          <m:r>
                            <a:rPr lang="en-US" altLang="zh-CN" sz="1000" b="0" i="1" smtClean="0">
                              <a:latin typeface="Cambria Math" panose="02040503050406030204" pitchFamily="18" charset="0"/>
                            </a:rPr>
                            <m:t>5</m:t>
                          </m:r>
                        </m:sub>
                      </m:sSub>
                    </m:oMath>
                  </m:oMathPara>
                </a14:m>
                <a:endParaRPr lang="en-US" altLang="zh-CN" sz="1000" dirty="0">
                  <a:latin typeface="Adobe Garamond Pro Bold" panose="02020702060506020403" pitchFamily="18" charset="0"/>
                </a:endParaRPr>
              </a:p>
            </p:txBody>
          </p:sp>
        </mc:Choice>
        <mc:Fallback xmlns="">
          <p:sp>
            <p:nvSpPr>
              <p:cNvPr id="32" name="文本框 31">
                <a:extLst>
                  <a:ext uri="{FF2B5EF4-FFF2-40B4-BE49-F238E27FC236}">
                    <a16:creationId xmlns:a16="http://schemas.microsoft.com/office/drawing/2014/main" id="{98615AED-A836-5E43-50C1-D97E5385B697}"/>
                  </a:ext>
                </a:extLst>
              </p:cNvPr>
              <p:cNvSpPr txBox="1">
                <a:spLocks noRot="1" noChangeAspect="1" noMove="1" noResize="1" noEditPoints="1" noAdjustHandles="1" noChangeArrowheads="1" noChangeShapeType="1" noTextEdit="1"/>
              </p:cNvSpPr>
              <p:nvPr/>
            </p:nvSpPr>
            <p:spPr>
              <a:xfrm>
                <a:off x="2605386" y="3328015"/>
                <a:ext cx="300375" cy="24622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A11686A-305A-C8D3-FBC2-2A03CFDF0885}"/>
                  </a:ext>
                </a:extLst>
              </p:cNvPr>
              <p:cNvSpPr txBox="1"/>
              <p:nvPr/>
            </p:nvSpPr>
            <p:spPr>
              <a:xfrm>
                <a:off x="2001408" y="4022261"/>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h</m:t>
                          </m:r>
                        </m:e>
                        <m:sub>
                          <m:r>
                            <a:rPr lang="en-US" altLang="zh-CN" sz="1000" b="0" i="1" smtClean="0">
                              <a:latin typeface="Cambria Math" panose="02040503050406030204" pitchFamily="18" charset="0"/>
                            </a:rPr>
                            <m:t>2</m:t>
                          </m:r>
                        </m:sub>
                      </m:sSub>
                    </m:oMath>
                  </m:oMathPara>
                </a14:m>
                <a:endParaRPr lang="en-US" altLang="zh-CN" sz="1000" dirty="0">
                  <a:latin typeface="Adobe Garamond Pro Bold" panose="02020702060506020403" pitchFamily="18" charset="0"/>
                </a:endParaRPr>
              </a:p>
            </p:txBody>
          </p:sp>
        </mc:Choice>
        <mc:Fallback xmlns="">
          <p:sp>
            <p:nvSpPr>
              <p:cNvPr id="33" name="文本框 32">
                <a:extLst>
                  <a:ext uri="{FF2B5EF4-FFF2-40B4-BE49-F238E27FC236}">
                    <a16:creationId xmlns:a16="http://schemas.microsoft.com/office/drawing/2014/main" id="{5A11686A-305A-C8D3-FBC2-2A03CFDF0885}"/>
                  </a:ext>
                </a:extLst>
              </p:cNvPr>
              <p:cNvSpPr txBox="1">
                <a:spLocks noRot="1" noChangeAspect="1" noMove="1" noResize="1" noEditPoints="1" noAdjustHandles="1" noChangeArrowheads="1" noChangeShapeType="1" noTextEdit="1"/>
              </p:cNvSpPr>
              <p:nvPr/>
            </p:nvSpPr>
            <p:spPr>
              <a:xfrm>
                <a:off x="2001408" y="4022261"/>
                <a:ext cx="300375" cy="24622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6202BBE-D3FF-F5B9-2B6F-5E074C81209F}"/>
                  </a:ext>
                </a:extLst>
              </p:cNvPr>
              <p:cNvSpPr txBox="1"/>
              <p:nvPr/>
            </p:nvSpPr>
            <p:spPr>
              <a:xfrm>
                <a:off x="1370923" y="4029540"/>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h</m:t>
                          </m:r>
                        </m:e>
                        <m:sub>
                          <m:r>
                            <a:rPr lang="en-US" altLang="zh-CN" sz="1000" b="0" i="1" smtClean="0">
                              <a:latin typeface="Cambria Math" panose="02040503050406030204" pitchFamily="18" charset="0"/>
                            </a:rPr>
                            <m:t>1</m:t>
                          </m:r>
                        </m:sub>
                      </m:sSub>
                    </m:oMath>
                  </m:oMathPara>
                </a14:m>
                <a:endParaRPr lang="en-US" altLang="zh-CN" sz="1000" dirty="0">
                  <a:latin typeface="Adobe Garamond Pro Bold" panose="02020702060506020403" pitchFamily="18" charset="0"/>
                </a:endParaRPr>
              </a:p>
            </p:txBody>
          </p:sp>
        </mc:Choice>
        <mc:Fallback xmlns="">
          <p:sp>
            <p:nvSpPr>
              <p:cNvPr id="34" name="文本框 33">
                <a:extLst>
                  <a:ext uri="{FF2B5EF4-FFF2-40B4-BE49-F238E27FC236}">
                    <a16:creationId xmlns:a16="http://schemas.microsoft.com/office/drawing/2014/main" id="{46202BBE-D3FF-F5B9-2B6F-5E074C81209F}"/>
                  </a:ext>
                </a:extLst>
              </p:cNvPr>
              <p:cNvSpPr txBox="1">
                <a:spLocks noRot="1" noChangeAspect="1" noMove="1" noResize="1" noEditPoints="1" noAdjustHandles="1" noChangeArrowheads="1" noChangeShapeType="1" noTextEdit="1"/>
              </p:cNvSpPr>
              <p:nvPr/>
            </p:nvSpPr>
            <p:spPr>
              <a:xfrm>
                <a:off x="1370923" y="4029540"/>
                <a:ext cx="300375" cy="24622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27068237-1F80-ACBB-E5BA-DB1EC21FEFF2}"/>
                  </a:ext>
                </a:extLst>
              </p:cNvPr>
              <p:cNvSpPr txBox="1"/>
              <p:nvPr/>
            </p:nvSpPr>
            <p:spPr>
              <a:xfrm>
                <a:off x="2334345" y="4024998"/>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h</m:t>
                          </m:r>
                        </m:e>
                        <m:sub>
                          <m:r>
                            <a:rPr lang="en-US" altLang="zh-CN" sz="1000" b="0" i="1" smtClean="0">
                              <a:latin typeface="Cambria Math" panose="02040503050406030204" pitchFamily="18" charset="0"/>
                            </a:rPr>
                            <m:t>3</m:t>
                          </m:r>
                        </m:sub>
                      </m:sSub>
                    </m:oMath>
                  </m:oMathPara>
                </a14:m>
                <a:endParaRPr lang="en-US" altLang="zh-CN" sz="1000" dirty="0">
                  <a:latin typeface="Adobe Garamond Pro Bold" panose="02020702060506020403" pitchFamily="18" charset="0"/>
                </a:endParaRPr>
              </a:p>
            </p:txBody>
          </p:sp>
        </mc:Choice>
        <mc:Fallback xmlns="">
          <p:sp>
            <p:nvSpPr>
              <p:cNvPr id="35" name="文本框 34">
                <a:extLst>
                  <a:ext uri="{FF2B5EF4-FFF2-40B4-BE49-F238E27FC236}">
                    <a16:creationId xmlns:a16="http://schemas.microsoft.com/office/drawing/2014/main" id="{27068237-1F80-ACBB-E5BA-DB1EC21FEFF2}"/>
                  </a:ext>
                </a:extLst>
              </p:cNvPr>
              <p:cNvSpPr txBox="1">
                <a:spLocks noRot="1" noChangeAspect="1" noMove="1" noResize="1" noEditPoints="1" noAdjustHandles="1" noChangeArrowheads="1" noChangeShapeType="1" noTextEdit="1"/>
              </p:cNvSpPr>
              <p:nvPr/>
            </p:nvSpPr>
            <p:spPr>
              <a:xfrm>
                <a:off x="2334345" y="4024998"/>
                <a:ext cx="300375" cy="24622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9DD64C7E-9016-A5EF-1804-B57B08F9CDC9}"/>
                  </a:ext>
                </a:extLst>
              </p:cNvPr>
              <p:cNvSpPr txBox="1"/>
              <p:nvPr/>
            </p:nvSpPr>
            <p:spPr>
              <a:xfrm>
                <a:off x="2949088" y="4027252"/>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h</m:t>
                          </m:r>
                        </m:e>
                        <m:sub>
                          <m:r>
                            <a:rPr lang="en-US" altLang="zh-CN" sz="1000" b="0" i="1" smtClean="0">
                              <a:latin typeface="Cambria Math" panose="02040503050406030204" pitchFamily="18" charset="0"/>
                            </a:rPr>
                            <m:t>4</m:t>
                          </m:r>
                        </m:sub>
                      </m:sSub>
                    </m:oMath>
                  </m:oMathPara>
                </a14:m>
                <a:endParaRPr lang="en-US" altLang="zh-CN" sz="1000" dirty="0">
                  <a:latin typeface="Adobe Garamond Pro Bold" panose="02020702060506020403" pitchFamily="18" charset="0"/>
                </a:endParaRPr>
              </a:p>
            </p:txBody>
          </p:sp>
        </mc:Choice>
        <mc:Fallback xmlns="">
          <p:sp>
            <p:nvSpPr>
              <p:cNvPr id="36" name="文本框 35">
                <a:extLst>
                  <a:ext uri="{FF2B5EF4-FFF2-40B4-BE49-F238E27FC236}">
                    <a16:creationId xmlns:a16="http://schemas.microsoft.com/office/drawing/2014/main" id="{9DD64C7E-9016-A5EF-1804-B57B08F9CDC9}"/>
                  </a:ext>
                </a:extLst>
              </p:cNvPr>
              <p:cNvSpPr txBox="1">
                <a:spLocks noRot="1" noChangeAspect="1" noMove="1" noResize="1" noEditPoints="1" noAdjustHandles="1" noChangeArrowheads="1" noChangeShapeType="1" noTextEdit="1"/>
              </p:cNvSpPr>
              <p:nvPr/>
            </p:nvSpPr>
            <p:spPr>
              <a:xfrm>
                <a:off x="2949088" y="4027252"/>
                <a:ext cx="300375" cy="24622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05DE6CEC-57AA-EA2A-A364-F4147160B970}"/>
                  </a:ext>
                </a:extLst>
              </p:cNvPr>
              <p:cNvSpPr txBox="1"/>
              <p:nvPr/>
            </p:nvSpPr>
            <p:spPr>
              <a:xfrm>
                <a:off x="3780736" y="4027252"/>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h</m:t>
                          </m:r>
                        </m:e>
                        <m:sub>
                          <m:r>
                            <a:rPr lang="en-US" altLang="zh-CN" sz="1000" b="0" i="1" smtClean="0">
                              <a:latin typeface="Cambria Math" panose="02040503050406030204" pitchFamily="18" charset="0"/>
                            </a:rPr>
                            <m:t>5</m:t>
                          </m:r>
                        </m:sub>
                      </m:sSub>
                    </m:oMath>
                  </m:oMathPara>
                </a14:m>
                <a:endParaRPr lang="en-US" altLang="zh-CN" sz="1000" dirty="0">
                  <a:latin typeface="Adobe Garamond Pro Bold" panose="02020702060506020403" pitchFamily="18" charset="0"/>
                </a:endParaRPr>
              </a:p>
            </p:txBody>
          </p:sp>
        </mc:Choice>
        <mc:Fallback xmlns="">
          <p:sp>
            <p:nvSpPr>
              <p:cNvPr id="37" name="文本框 36">
                <a:extLst>
                  <a:ext uri="{FF2B5EF4-FFF2-40B4-BE49-F238E27FC236}">
                    <a16:creationId xmlns:a16="http://schemas.microsoft.com/office/drawing/2014/main" id="{05DE6CEC-57AA-EA2A-A364-F4147160B970}"/>
                  </a:ext>
                </a:extLst>
              </p:cNvPr>
              <p:cNvSpPr txBox="1">
                <a:spLocks noRot="1" noChangeAspect="1" noMove="1" noResize="1" noEditPoints="1" noAdjustHandles="1" noChangeArrowheads="1" noChangeShapeType="1" noTextEdit="1"/>
              </p:cNvSpPr>
              <p:nvPr/>
            </p:nvSpPr>
            <p:spPr>
              <a:xfrm>
                <a:off x="3780736" y="4027252"/>
                <a:ext cx="300375" cy="246221"/>
              </a:xfrm>
              <a:prstGeom prst="rect">
                <a:avLst/>
              </a:prstGeom>
              <a:blipFill>
                <a:blip r:embed="rId13"/>
                <a:stretch>
                  <a:fillRect/>
                </a:stretch>
              </a:blipFill>
            </p:spPr>
            <p:txBody>
              <a:bodyPr/>
              <a:lstStyle/>
              <a:p>
                <a:r>
                  <a:rPr lang="zh-CN" altLang="en-US">
                    <a:noFill/>
                  </a:rPr>
                  <a:t> </a:t>
                </a:r>
              </a:p>
            </p:txBody>
          </p:sp>
        </mc:Fallback>
      </mc:AlternateContent>
      <p:sp>
        <p:nvSpPr>
          <p:cNvPr id="39" name="流程图: 接点 38">
            <a:extLst>
              <a:ext uri="{FF2B5EF4-FFF2-40B4-BE49-F238E27FC236}">
                <a16:creationId xmlns:a16="http://schemas.microsoft.com/office/drawing/2014/main" id="{FB0068A9-96F1-98A7-7922-A6B453AA4ECB}"/>
              </a:ext>
            </a:extLst>
          </p:cNvPr>
          <p:cNvSpPr/>
          <p:nvPr/>
        </p:nvSpPr>
        <p:spPr>
          <a:xfrm>
            <a:off x="719898" y="4947147"/>
            <a:ext cx="72000" cy="67966"/>
          </a:xfrm>
          <a:prstGeom prst="flowChartConnector">
            <a:avLst/>
          </a:prstGeom>
          <a:solidFill>
            <a:schemeClr val="accent1">
              <a:lumMod val="60000"/>
              <a:lumOff val="40000"/>
            </a:schemeClr>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接点 39">
            <a:extLst>
              <a:ext uri="{FF2B5EF4-FFF2-40B4-BE49-F238E27FC236}">
                <a16:creationId xmlns:a16="http://schemas.microsoft.com/office/drawing/2014/main" id="{BCFE8B75-BB74-CC2F-5FE4-C6DA12E6A61A}"/>
              </a:ext>
            </a:extLst>
          </p:cNvPr>
          <p:cNvSpPr/>
          <p:nvPr/>
        </p:nvSpPr>
        <p:spPr>
          <a:xfrm>
            <a:off x="849525" y="4947147"/>
            <a:ext cx="72000" cy="67966"/>
          </a:xfrm>
          <a:prstGeom prst="flowChartConnector">
            <a:avLst/>
          </a:prstGeom>
          <a:solidFill>
            <a:schemeClr val="accent1">
              <a:lumMod val="60000"/>
              <a:lumOff val="40000"/>
            </a:schemeClr>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流程图: 接点 40">
            <a:extLst>
              <a:ext uri="{FF2B5EF4-FFF2-40B4-BE49-F238E27FC236}">
                <a16:creationId xmlns:a16="http://schemas.microsoft.com/office/drawing/2014/main" id="{BBE9ED0D-46E8-E48E-D87A-B55EC6603467}"/>
              </a:ext>
            </a:extLst>
          </p:cNvPr>
          <p:cNvSpPr/>
          <p:nvPr/>
        </p:nvSpPr>
        <p:spPr>
          <a:xfrm>
            <a:off x="979152" y="4947147"/>
            <a:ext cx="72000" cy="67966"/>
          </a:xfrm>
          <a:prstGeom prst="flowChartConnector">
            <a:avLst/>
          </a:prstGeom>
          <a:solidFill>
            <a:schemeClr val="accent1">
              <a:lumMod val="60000"/>
              <a:lumOff val="40000"/>
            </a:schemeClr>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A3F4D5A9-A442-13A8-9972-DC93329789A7}"/>
              </a:ext>
            </a:extLst>
          </p:cNvPr>
          <p:cNvGrpSpPr/>
          <p:nvPr/>
        </p:nvGrpSpPr>
        <p:grpSpPr>
          <a:xfrm>
            <a:off x="592051" y="5138301"/>
            <a:ext cx="583254" cy="67966"/>
            <a:chOff x="7263548" y="5006417"/>
            <a:chExt cx="583254" cy="72000"/>
          </a:xfrm>
          <a:solidFill>
            <a:schemeClr val="accent1">
              <a:lumMod val="60000"/>
              <a:lumOff val="40000"/>
            </a:schemeClr>
          </a:solidFill>
        </p:grpSpPr>
        <p:sp>
          <p:nvSpPr>
            <p:cNvPr id="43" name="流程图: 接点 42">
              <a:extLst>
                <a:ext uri="{FF2B5EF4-FFF2-40B4-BE49-F238E27FC236}">
                  <a16:creationId xmlns:a16="http://schemas.microsoft.com/office/drawing/2014/main" id="{134FE638-CCDC-BD49-58A5-8559FF651FED}"/>
                </a:ext>
              </a:extLst>
            </p:cNvPr>
            <p:cNvSpPr/>
            <p:nvPr/>
          </p:nvSpPr>
          <p:spPr>
            <a:xfrm>
              <a:off x="7263548"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流程图: 接点 43">
              <a:extLst>
                <a:ext uri="{FF2B5EF4-FFF2-40B4-BE49-F238E27FC236}">
                  <a16:creationId xmlns:a16="http://schemas.microsoft.com/office/drawing/2014/main" id="{62AAEDA1-C329-3B04-E45A-24D4F6CE1F58}"/>
                </a:ext>
              </a:extLst>
            </p:cNvPr>
            <p:cNvSpPr/>
            <p:nvPr/>
          </p:nvSpPr>
          <p:spPr>
            <a:xfrm>
              <a:off x="7393175"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流程图: 接点 44">
              <a:extLst>
                <a:ext uri="{FF2B5EF4-FFF2-40B4-BE49-F238E27FC236}">
                  <a16:creationId xmlns:a16="http://schemas.microsoft.com/office/drawing/2014/main" id="{E17A51FE-627C-23F8-C591-456551772497}"/>
                </a:ext>
              </a:extLst>
            </p:cNvPr>
            <p:cNvSpPr/>
            <p:nvPr/>
          </p:nvSpPr>
          <p:spPr>
            <a:xfrm>
              <a:off x="7522802"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流程图: 接点 45">
              <a:extLst>
                <a:ext uri="{FF2B5EF4-FFF2-40B4-BE49-F238E27FC236}">
                  <a16:creationId xmlns:a16="http://schemas.microsoft.com/office/drawing/2014/main" id="{E302F6A9-6F16-3BEF-146A-1E7187DCDADF}"/>
                </a:ext>
              </a:extLst>
            </p:cNvPr>
            <p:cNvSpPr/>
            <p:nvPr/>
          </p:nvSpPr>
          <p:spPr>
            <a:xfrm>
              <a:off x="7652429"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流程图: 接点 46">
              <a:extLst>
                <a:ext uri="{FF2B5EF4-FFF2-40B4-BE49-F238E27FC236}">
                  <a16:creationId xmlns:a16="http://schemas.microsoft.com/office/drawing/2014/main" id="{DFEF088A-EB28-FD7D-3B66-854F02B28B82}"/>
                </a:ext>
              </a:extLst>
            </p:cNvPr>
            <p:cNvSpPr/>
            <p:nvPr/>
          </p:nvSpPr>
          <p:spPr>
            <a:xfrm>
              <a:off x="7774802"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id="{E4AEDDD5-3C7C-BDD1-FF33-A25C6FA4B2B2}"/>
              </a:ext>
            </a:extLst>
          </p:cNvPr>
          <p:cNvGrpSpPr/>
          <p:nvPr/>
        </p:nvGrpSpPr>
        <p:grpSpPr>
          <a:xfrm>
            <a:off x="724421" y="5300051"/>
            <a:ext cx="331254" cy="67966"/>
            <a:chOff x="7354763" y="5331311"/>
            <a:chExt cx="331254" cy="72000"/>
          </a:xfrm>
          <a:solidFill>
            <a:schemeClr val="accent1">
              <a:lumMod val="60000"/>
              <a:lumOff val="40000"/>
            </a:schemeClr>
          </a:solidFill>
        </p:grpSpPr>
        <p:sp>
          <p:nvSpPr>
            <p:cNvPr id="49" name="流程图: 接点 48">
              <a:extLst>
                <a:ext uri="{FF2B5EF4-FFF2-40B4-BE49-F238E27FC236}">
                  <a16:creationId xmlns:a16="http://schemas.microsoft.com/office/drawing/2014/main" id="{07781855-8190-FA3F-A9BD-1BAEEDFFDBC3}"/>
                </a:ext>
              </a:extLst>
            </p:cNvPr>
            <p:cNvSpPr/>
            <p:nvPr/>
          </p:nvSpPr>
          <p:spPr>
            <a:xfrm>
              <a:off x="7354763"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流程图: 接点 49">
              <a:extLst>
                <a:ext uri="{FF2B5EF4-FFF2-40B4-BE49-F238E27FC236}">
                  <a16:creationId xmlns:a16="http://schemas.microsoft.com/office/drawing/2014/main" id="{ED3FD53B-C337-D30F-125A-95B2269894F9}"/>
                </a:ext>
              </a:extLst>
            </p:cNvPr>
            <p:cNvSpPr/>
            <p:nvPr/>
          </p:nvSpPr>
          <p:spPr>
            <a:xfrm>
              <a:off x="7484390"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流程图: 接点 50">
              <a:extLst>
                <a:ext uri="{FF2B5EF4-FFF2-40B4-BE49-F238E27FC236}">
                  <a16:creationId xmlns:a16="http://schemas.microsoft.com/office/drawing/2014/main" id="{6DD55964-8730-31E7-903E-64AA11DAD158}"/>
                </a:ext>
              </a:extLst>
            </p:cNvPr>
            <p:cNvSpPr/>
            <p:nvPr/>
          </p:nvSpPr>
          <p:spPr>
            <a:xfrm>
              <a:off x="7614017"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2" name="直接连接符 51">
            <a:extLst>
              <a:ext uri="{FF2B5EF4-FFF2-40B4-BE49-F238E27FC236}">
                <a16:creationId xmlns:a16="http://schemas.microsoft.com/office/drawing/2014/main" id="{E466093B-4988-2A24-BCE2-A8BD721BC2C0}"/>
              </a:ext>
            </a:extLst>
          </p:cNvPr>
          <p:cNvCxnSpPr>
            <a:cxnSpLocks/>
          </p:cNvCxnSpPr>
          <p:nvPr/>
        </p:nvCxnSpPr>
        <p:spPr>
          <a:xfrm flipH="1">
            <a:off x="628051" y="5015113"/>
            <a:ext cx="127847"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C84DE7E-F1DE-633D-6A80-0267FAFF9D8D}"/>
              </a:ext>
            </a:extLst>
          </p:cNvPr>
          <p:cNvCxnSpPr>
            <a:cxnSpLocks/>
          </p:cNvCxnSpPr>
          <p:nvPr/>
        </p:nvCxnSpPr>
        <p:spPr>
          <a:xfrm>
            <a:off x="755898" y="5015113"/>
            <a:ext cx="1780"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23621214-803C-F9D5-AE13-9040C6B5C0B8}"/>
              </a:ext>
            </a:extLst>
          </p:cNvPr>
          <p:cNvCxnSpPr>
            <a:cxnSpLocks/>
          </p:cNvCxnSpPr>
          <p:nvPr/>
        </p:nvCxnSpPr>
        <p:spPr>
          <a:xfrm>
            <a:off x="755898" y="5015113"/>
            <a:ext cx="105951" cy="133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C6A9EE81-6EF8-80CD-985F-1441F52D144B}"/>
              </a:ext>
            </a:extLst>
          </p:cNvPr>
          <p:cNvCxnSpPr>
            <a:cxnSpLocks/>
          </p:cNvCxnSpPr>
          <p:nvPr/>
        </p:nvCxnSpPr>
        <p:spPr>
          <a:xfrm>
            <a:off x="755898" y="5015113"/>
            <a:ext cx="261034"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87FBFF8-2B7B-6E75-9ACC-834777D8EF79}"/>
              </a:ext>
            </a:extLst>
          </p:cNvPr>
          <p:cNvCxnSpPr>
            <a:cxnSpLocks/>
          </p:cNvCxnSpPr>
          <p:nvPr/>
        </p:nvCxnSpPr>
        <p:spPr>
          <a:xfrm>
            <a:off x="755898" y="5015113"/>
            <a:ext cx="383407"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8B1917C-60FF-0542-A590-94310255E95A}"/>
              </a:ext>
            </a:extLst>
          </p:cNvPr>
          <p:cNvCxnSpPr>
            <a:cxnSpLocks/>
          </p:cNvCxnSpPr>
          <p:nvPr/>
        </p:nvCxnSpPr>
        <p:spPr>
          <a:xfrm flipH="1">
            <a:off x="628051" y="5015113"/>
            <a:ext cx="257474"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12FACE4C-C619-E13C-D3E9-4FBD0282973E}"/>
              </a:ext>
            </a:extLst>
          </p:cNvPr>
          <p:cNvCxnSpPr>
            <a:cxnSpLocks/>
          </p:cNvCxnSpPr>
          <p:nvPr/>
        </p:nvCxnSpPr>
        <p:spPr>
          <a:xfrm flipH="1">
            <a:off x="757678" y="5015113"/>
            <a:ext cx="127847"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1E4D3D3-2CCA-D3E5-A645-B9EC56FAE4FE}"/>
              </a:ext>
            </a:extLst>
          </p:cNvPr>
          <p:cNvCxnSpPr>
            <a:cxnSpLocks/>
          </p:cNvCxnSpPr>
          <p:nvPr/>
        </p:nvCxnSpPr>
        <p:spPr>
          <a:xfrm>
            <a:off x="885525" y="5015113"/>
            <a:ext cx="1780"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0516387-4268-D954-B018-F5CBB9540B80}"/>
              </a:ext>
            </a:extLst>
          </p:cNvPr>
          <p:cNvCxnSpPr>
            <a:cxnSpLocks/>
          </p:cNvCxnSpPr>
          <p:nvPr/>
        </p:nvCxnSpPr>
        <p:spPr>
          <a:xfrm>
            <a:off x="885525" y="5015113"/>
            <a:ext cx="131407"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6719DF76-7A2C-68BF-4F88-8E0ACBE1C6E3}"/>
              </a:ext>
            </a:extLst>
          </p:cNvPr>
          <p:cNvCxnSpPr>
            <a:cxnSpLocks/>
          </p:cNvCxnSpPr>
          <p:nvPr/>
        </p:nvCxnSpPr>
        <p:spPr>
          <a:xfrm>
            <a:off x="885525" y="5015113"/>
            <a:ext cx="253780"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D45A7703-743B-1A1D-9351-53AF70CA7626}"/>
              </a:ext>
            </a:extLst>
          </p:cNvPr>
          <p:cNvCxnSpPr>
            <a:cxnSpLocks/>
          </p:cNvCxnSpPr>
          <p:nvPr/>
        </p:nvCxnSpPr>
        <p:spPr>
          <a:xfrm flipV="1">
            <a:off x="628051" y="5015113"/>
            <a:ext cx="387101"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A2361458-2991-5C72-68D7-4A93473DD8D8}"/>
              </a:ext>
            </a:extLst>
          </p:cNvPr>
          <p:cNvCxnSpPr>
            <a:cxnSpLocks/>
          </p:cNvCxnSpPr>
          <p:nvPr/>
        </p:nvCxnSpPr>
        <p:spPr>
          <a:xfrm flipV="1">
            <a:off x="757678" y="5015113"/>
            <a:ext cx="257474"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B14C7F1-9F14-CDDF-6500-EF635D7E2CF4}"/>
              </a:ext>
            </a:extLst>
          </p:cNvPr>
          <p:cNvCxnSpPr>
            <a:cxnSpLocks/>
          </p:cNvCxnSpPr>
          <p:nvPr/>
        </p:nvCxnSpPr>
        <p:spPr>
          <a:xfrm flipH="1">
            <a:off x="887305" y="5015113"/>
            <a:ext cx="127847"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DA3F9131-E71B-E455-2D9C-734174F5A514}"/>
              </a:ext>
            </a:extLst>
          </p:cNvPr>
          <p:cNvCxnSpPr>
            <a:cxnSpLocks/>
          </p:cNvCxnSpPr>
          <p:nvPr/>
        </p:nvCxnSpPr>
        <p:spPr>
          <a:xfrm>
            <a:off x="1015152" y="5015113"/>
            <a:ext cx="1780"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11A8251E-AA53-8D4E-DEC7-3D9100FAB790}"/>
              </a:ext>
            </a:extLst>
          </p:cNvPr>
          <p:cNvCxnSpPr>
            <a:cxnSpLocks/>
          </p:cNvCxnSpPr>
          <p:nvPr/>
        </p:nvCxnSpPr>
        <p:spPr>
          <a:xfrm>
            <a:off x="1015152" y="5015113"/>
            <a:ext cx="124153"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C1E49CC9-04A9-7617-7D1D-A749BDF76EC9}"/>
              </a:ext>
            </a:extLst>
          </p:cNvPr>
          <p:cNvCxnSpPr>
            <a:cxnSpLocks/>
          </p:cNvCxnSpPr>
          <p:nvPr/>
        </p:nvCxnSpPr>
        <p:spPr>
          <a:xfrm flipH="1" flipV="1">
            <a:off x="628051" y="5206267"/>
            <a:ext cx="132370"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E92F2006-5ED2-EB12-0775-B59B9D063C3C}"/>
              </a:ext>
            </a:extLst>
          </p:cNvPr>
          <p:cNvCxnSpPr>
            <a:cxnSpLocks/>
          </p:cNvCxnSpPr>
          <p:nvPr/>
        </p:nvCxnSpPr>
        <p:spPr>
          <a:xfrm flipH="1" flipV="1">
            <a:off x="757678" y="5206267"/>
            <a:ext cx="2743"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99C84EA1-5448-DB25-AC84-9A7742F228CA}"/>
              </a:ext>
            </a:extLst>
          </p:cNvPr>
          <p:cNvCxnSpPr>
            <a:cxnSpLocks/>
          </p:cNvCxnSpPr>
          <p:nvPr/>
        </p:nvCxnSpPr>
        <p:spPr>
          <a:xfrm flipV="1">
            <a:off x="760421" y="5206267"/>
            <a:ext cx="126884"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38EE7A2-3F3B-F0C5-4841-D982F4D196EA}"/>
              </a:ext>
            </a:extLst>
          </p:cNvPr>
          <p:cNvCxnSpPr>
            <a:cxnSpLocks/>
          </p:cNvCxnSpPr>
          <p:nvPr/>
        </p:nvCxnSpPr>
        <p:spPr>
          <a:xfrm flipV="1">
            <a:off x="760421" y="5206267"/>
            <a:ext cx="256511"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998AC91C-289E-5160-3906-8D5788FF575F}"/>
              </a:ext>
            </a:extLst>
          </p:cNvPr>
          <p:cNvCxnSpPr>
            <a:cxnSpLocks/>
          </p:cNvCxnSpPr>
          <p:nvPr/>
        </p:nvCxnSpPr>
        <p:spPr>
          <a:xfrm flipV="1">
            <a:off x="760421" y="5206267"/>
            <a:ext cx="378884"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14AAE0CF-5625-86E5-EEF9-2CC5BC28CECB}"/>
              </a:ext>
            </a:extLst>
          </p:cNvPr>
          <p:cNvCxnSpPr>
            <a:cxnSpLocks/>
          </p:cNvCxnSpPr>
          <p:nvPr/>
        </p:nvCxnSpPr>
        <p:spPr>
          <a:xfrm flipH="1" flipV="1">
            <a:off x="628051" y="5206267"/>
            <a:ext cx="261997"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1EB62762-C0F3-A8D3-CB84-5B77E9A3DDCC}"/>
              </a:ext>
            </a:extLst>
          </p:cNvPr>
          <p:cNvCxnSpPr>
            <a:cxnSpLocks/>
          </p:cNvCxnSpPr>
          <p:nvPr/>
        </p:nvCxnSpPr>
        <p:spPr>
          <a:xfrm flipH="1" flipV="1">
            <a:off x="757678" y="5206267"/>
            <a:ext cx="132370"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F561A9A-ACB9-EE9E-FD9B-2586B58F8DBB}"/>
              </a:ext>
            </a:extLst>
          </p:cNvPr>
          <p:cNvCxnSpPr>
            <a:cxnSpLocks/>
          </p:cNvCxnSpPr>
          <p:nvPr/>
        </p:nvCxnSpPr>
        <p:spPr>
          <a:xfrm flipH="1" flipV="1">
            <a:off x="887305" y="5206267"/>
            <a:ext cx="2743"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042CE022-C90C-5753-B098-67C84ECE0DC0}"/>
              </a:ext>
            </a:extLst>
          </p:cNvPr>
          <p:cNvCxnSpPr>
            <a:cxnSpLocks/>
          </p:cNvCxnSpPr>
          <p:nvPr/>
        </p:nvCxnSpPr>
        <p:spPr>
          <a:xfrm flipV="1">
            <a:off x="890048" y="5206267"/>
            <a:ext cx="126884"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4AC2E5C4-E362-93DC-4958-A697E6952615}"/>
              </a:ext>
            </a:extLst>
          </p:cNvPr>
          <p:cNvCxnSpPr>
            <a:cxnSpLocks/>
          </p:cNvCxnSpPr>
          <p:nvPr/>
        </p:nvCxnSpPr>
        <p:spPr>
          <a:xfrm flipV="1">
            <a:off x="890048" y="5206267"/>
            <a:ext cx="249257"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F2F2C5DA-F874-126A-730F-C6DB3162CA8D}"/>
              </a:ext>
            </a:extLst>
          </p:cNvPr>
          <p:cNvCxnSpPr>
            <a:cxnSpLocks/>
          </p:cNvCxnSpPr>
          <p:nvPr/>
        </p:nvCxnSpPr>
        <p:spPr>
          <a:xfrm flipV="1">
            <a:off x="1019675" y="5206267"/>
            <a:ext cx="119630"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8E607933-5DB5-C190-E8F6-8C3C04CD46FB}"/>
              </a:ext>
            </a:extLst>
          </p:cNvPr>
          <p:cNvCxnSpPr>
            <a:cxnSpLocks/>
          </p:cNvCxnSpPr>
          <p:nvPr/>
        </p:nvCxnSpPr>
        <p:spPr>
          <a:xfrm flipH="1" flipV="1">
            <a:off x="1016932" y="5206267"/>
            <a:ext cx="2743"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E5DA200-FE89-A29B-1C64-9770F46D009F}"/>
              </a:ext>
            </a:extLst>
          </p:cNvPr>
          <p:cNvCxnSpPr>
            <a:cxnSpLocks/>
          </p:cNvCxnSpPr>
          <p:nvPr/>
        </p:nvCxnSpPr>
        <p:spPr>
          <a:xfrm flipH="1" flipV="1">
            <a:off x="887305" y="5206267"/>
            <a:ext cx="132370"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9F76EB0-6DD8-A082-A2FE-9CACBD0A9BE2}"/>
              </a:ext>
            </a:extLst>
          </p:cNvPr>
          <p:cNvCxnSpPr>
            <a:cxnSpLocks/>
          </p:cNvCxnSpPr>
          <p:nvPr/>
        </p:nvCxnSpPr>
        <p:spPr>
          <a:xfrm flipH="1" flipV="1">
            <a:off x="757678" y="5206267"/>
            <a:ext cx="261997"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88D619B1-AD0C-4E95-2A13-D106400AF165}"/>
              </a:ext>
            </a:extLst>
          </p:cNvPr>
          <p:cNvCxnSpPr>
            <a:cxnSpLocks/>
          </p:cNvCxnSpPr>
          <p:nvPr/>
        </p:nvCxnSpPr>
        <p:spPr>
          <a:xfrm flipH="1" flipV="1">
            <a:off x="628051" y="5206267"/>
            <a:ext cx="391624"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7DD06E70-D0EF-00A5-14E6-7762A7892368}"/>
              </a:ext>
            </a:extLst>
          </p:cNvPr>
          <p:cNvCxnSpPr>
            <a:cxnSpLocks/>
          </p:cNvCxnSpPr>
          <p:nvPr/>
        </p:nvCxnSpPr>
        <p:spPr>
          <a:xfrm flipV="1">
            <a:off x="630794" y="5368017"/>
            <a:ext cx="129627" cy="103738"/>
          </a:xfrm>
          <a:prstGeom prst="line">
            <a:avLst/>
          </a:prstGeom>
        </p:spPr>
        <p:style>
          <a:lnRef idx="1">
            <a:schemeClr val="accent1"/>
          </a:lnRef>
          <a:fillRef idx="0">
            <a:schemeClr val="accent1"/>
          </a:fillRef>
          <a:effectRef idx="0">
            <a:schemeClr val="accent1"/>
          </a:effectRef>
          <a:fontRef idx="minor">
            <a:schemeClr val="tx1"/>
          </a:fontRef>
        </p:style>
      </p:cxnSp>
      <p:grpSp>
        <p:nvGrpSpPr>
          <p:cNvPr id="83" name="组合 82">
            <a:extLst>
              <a:ext uri="{FF2B5EF4-FFF2-40B4-BE49-F238E27FC236}">
                <a16:creationId xmlns:a16="http://schemas.microsoft.com/office/drawing/2014/main" id="{EED72B1D-EB47-8891-32EB-D3914B3811A6}"/>
              </a:ext>
            </a:extLst>
          </p:cNvPr>
          <p:cNvGrpSpPr/>
          <p:nvPr/>
        </p:nvGrpSpPr>
        <p:grpSpPr>
          <a:xfrm>
            <a:off x="594794" y="5471755"/>
            <a:ext cx="583254" cy="67966"/>
            <a:chOff x="7263548" y="5006417"/>
            <a:chExt cx="583254" cy="72000"/>
          </a:xfrm>
          <a:solidFill>
            <a:schemeClr val="accent1">
              <a:lumMod val="60000"/>
              <a:lumOff val="40000"/>
            </a:schemeClr>
          </a:solidFill>
        </p:grpSpPr>
        <p:sp>
          <p:nvSpPr>
            <p:cNvPr id="84" name="流程图: 接点 83">
              <a:extLst>
                <a:ext uri="{FF2B5EF4-FFF2-40B4-BE49-F238E27FC236}">
                  <a16:creationId xmlns:a16="http://schemas.microsoft.com/office/drawing/2014/main" id="{7435D68C-F5BE-C730-3CBF-A9E335E10C66}"/>
                </a:ext>
              </a:extLst>
            </p:cNvPr>
            <p:cNvSpPr/>
            <p:nvPr/>
          </p:nvSpPr>
          <p:spPr>
            <a:xfrm>
              <a:off x="7263548"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流程图: 接点 84">
              <a:extLst>
                <a:ext uri="{FF2B5EF4-FFF2-40B4-BE49-F238E27FC236}">
                  <a16:creationId xmlns:a16="http://schemas.microsoft.com/office/drawing/2014/main" id="{94C9BC5F-16DC-D3FC-DF38-0E608B99D9B6}"/>
                </a:ext>
              </a:extLst>
            </p:cNvPr>
            <p:cNvSpPr/>
            <p:nvPr/>
          </p:nvSpPr>
          <p:spPr>
            <a:xfrm>
              <a:off x="7393175"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流程图: 接点 85">
              <a:extLst>
                <a:ext uri="{FF2B5EF4-FFF2-40B4-BE49-F238E27FC236}">
                  <a16:creationId xmlns:a16="http://schemas.microsoft.com/office/drawing/2014/main" id="{40C9D5AC-2EC8-B5CC-E348-A7780336A282}"/>
                </a:ext>
              </a:extLst>
            </p:cNvPr>
            <p:cNvSpPr/>
            <p:nvPr/>
          </p:nvSpPr>
          <p:spPr>
            <a:xfrm>
              <a:off x="7522802"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流程图: 接点 86">
              <a:extLst>
                <a:ext uri="{FF2B5EF4-FFF2-40B4-BE49-F238E27FC236}">
                  <a16:creationId xmlns:a16="http://schemas.microsoft.com/office/drawing/2014/main" id="{0A4150EF-97AE-5CAB-96DC-62CC60405B26}"/>
                </a:ext>
              </a:extLst>
            </p:cNvPr>
            <p:cNvSpPr/>
            <p:nvPr/>
          </p:nvSpPr>
          <p:spPr>
            <a:xfrm>
              <a:off x="7652429"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流程图: 接点 87">
              <a:extLst>
                <a:ext uri="{FF2B5EF4-FFF2-40B4-BE49-F238E27FC236}">
                  <a16:creationId xmlns:a16="http://schemas.microsoft.com/office/drawing/2014/main" id="{90EA1FE4-2035-5E72-3F9D-70B578814077}"/>
                </a:ext>
              </a:extLst>
            </p:cNvPr>
            <p:cNvSpPr/>
            <p:nvPr/>
          </p:nvSpPr>
          <p:spPr>
            <a:xfrm>
              <a:off x="7774802"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7C3051DC-EF1E-DE2B-B111-406109B681AF}"/>
              </a:ext>
            </a:extLst>
          </p:cNvPr>
          <p:cNvGrpSpPr/>
          <p:nvPr/>
        </p:nvGrpSpPr>
        <p:grpSpPr>
          <a:xfrm>
            <a:off x="724421" y="5643459"/>
            <a:ext cx="331254" cy="67966"/>
            <a:chOff x="7354763" y="5331311"/>
            <a:chExt cx="331254" cy="72000"/>
          </a:xfrm>
          <a:solidFill>
            <a:schemeClr val="accent1">
              <a:lumMod val="60000"/>
              <a:lumOff val="40000"/>
            </a:schemeClr>
          </a:solidFill>
        </p:grpSpPr>
        <p:sp>
          <p:nvSpPr>
            <p:cNvPr id="90" name="流程图: 接点 89">
              <a:extLst>
                <a:ext uri="{FF2B5EF4-FFF2-40B4-BE49-F238E27FC236}">
                  <a16:creationId xmlns:a16="http://schemas.microsoft.com/office/drawing/2014/main" id="{4DE457DE-DA51-A096-A7D4-516C2C736B63}"/>
                </a:ext>
              </a:extLst>
            </p:cNvPr>
            <p:cNvSpPr/>
            <p:nvPr/>
          </p:nvSpPr>
          <p:spPr>
            <a:xfrm>
              <a:off x="7354763"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流程图: 接点 90">
              <a:extLst>
                <a:ext uri="{FF2B5EF4-FFF2-40B4-BE49-F238E27FC236}">
                  <a16:creationId xmlns:a16="http://schemas.microsoft.com/office/drawing/2014/main" id="{29C9C125-3213-276D-C28A-EB8FC4FC536A}"/>
                </a:ext>
              </a:extLst>
            </p:cNvPr>
            <p:cNvSpPr/>
            <p:nvPr/>
          </p:nvSpPr>
          <p:spPr>
            <a:xfrm>
              <a:off x="7484390"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流程图: 接点 91">
              <a:extLst>
                <a:ext uri="{FF2B5EF4-FFF2-40B4-BE49-F238E27FC236}">
                  <a16:creationId xmlns:a16="http://schemas.microsoft.com/office/drawing/2014/main" id="{3EA0A057-7B96-04B2-E0CA-BC0991D31D3A}"/>
                </a:ext>
              </a:extLst>
            </p:cNvPr>
            <p:cNvSpPr/>
            <p:nvPr/>
          </p:nvSpPr>
          <p:spPr>
            <a:xfrm>
              <a:off x="7614017"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3" name="直接连接符 92">
            <a:extLst>
              <a:ext uri="{FF2B5EF4-FFF2-40B4-BE49-F238E27FC236}">
                <a16:creationId xmlns:a16="http://schemas.microsoft.com/office/drawing/2014/main" id="{C102AF8A-F15A-F7DC-D359-3B34BC66D06A}"/>
              </a:ext>
            </a:extLst>
          </p:cNvPr>
          <p:cNvCxnSpPr>
            <a:cxnSpLocks/>
          </p:cNvCxnSpPr>
          <p:nvPr/>
        </p:nvCxnSpPr>
        <p:spPr>
          <a:xfrm flipH="1" flipV="1">
            <a:off x="630794" y="5539721"/>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F6C81307-FD47-4EA6-C628-AB323747DCC8}"/>
              </a:ext>
            </a:extLst>
          </p:cNvPr>
          <p:cNvCxnSpPr>
            <a:cxnSpLocks/>
          </p:cNvCxnSpPr>
          <p:nvPr/>
        </p:nvCxnSpPr>
        <p:spPr>
          <a:xfrm flipV="1">
            <a:off x="760421" y="5539721"/>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F657903-A9EB-E8B6-A47B-58202F4C21D1}"/>
              </a:ext>
            </a:extLst>
          </p:cNvPr>
          <p:cNvCxnSpPr>
            <a:cxnSpLocks/>
          </p:cNvCxnSpPr>
          <p:nvPr/>
        </p:nvCxnSpPr>
        <p:spPr>
          <a:xfrm flipV="1">
            <a:off x="760421" y="5539721"/>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4852566-3839-64DB-EE01-2521FD10F0DC}"/>
              </a:ext>
            </a:extLst>
          </p:cNvPr>
          <p:cNvCxnSpPr>
            <a:cxnSpLocks/>
          </p:cNvCxnSpPr>
          <p:nvPr/>
        </p:nvCxnSpPr>
        <p:spPr>
          <a:xfrm flipV="1">
            <a:off x="760421" y="5539721"/>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368991C-7018-C497-A8DD-A339B05119CB}"/>
              </a:ext>
            </a:extLst>
          </p:cNvPr>
          <p:cNvCxnSpPr>
            <a:cxnSpLocks/>
          </p:cNvCxnSpPr>
          <p:nvPr/>
        </p:nvCxnSpPr>
        <p:spPr>
          <a:xfrm flipV="1">
            <a:off x="760421" y="5539721"/>
            <a:ext cx="381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038C5861-C8B3-5543-36B3-9DE47A10FAC3}"/>
              </a:ext>
            </a:extLst>
          </p:cNvPr>
          <p:cNvCxnSpPr>
            <a:cxnSpLocks/>
          </p:cNvCxnSpPr>
          <p:nvPr/>
        </p:nvCxnSpPr>
        <p:spPr>
          <a:xfrm flipH="1" flipV="1">
            <a:off x="630794" y="5539721"/>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6323BE12-7D66-B956-D121-B6DD8DAD9D59}"/>
              </a:ext>
            </a:extLst>
          </p:cNvPr>
          <p:cNvCxnSpPr>
            <a:cxnSpLocks/>
          </p:cNvCxnSpPr>
          <p:nvPr/>
        </p:nvCxnSpPr>
        <p:spPr>
          <a:xfrm flipH="1" flipV="1">
            <a:off x="760421" y="5539721"/>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A882EEA3-E427-90EE-BCCD-13F85B854BC4}"/>
              </a:ext>
            </a:extLst>
          </p:cNvPr>
          <p:cNvCxnSpPr>
            <a:cxnSpLocks/>
          </p:cNvCxnSpPr>
          <p:nvPr/>
        </p:nvCxnSpPr>
        <p:spPr>
          <a:xfrm flipV="1">
            <a:off x="890048" y="5539721"/>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91A1768E-F237-B818-EC01-4A2429DAE802}"/>
              </a:ext>
            </a:extLst>
          </p:cNvPr>
          <p:cNvCxnSpPr>
            <a:cxnSpLocks/>
          </p:cNvCxnSpPr>
          <p:nvPr/>
        </p:nvCxnSpPr>
        <p:spPr>
          <a:xfrm flipV="1">
            <a:off x="890048" y="5539721"/>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4C6358C-5EDC-5D3A-639D-31F76C52E266}"/>
              </a:ext>
            </a:extLst>
          </p:cNvPr>
          <p:cNvCxnSpPr>
            <a:cxnSpLocks/>
          </p:cNvCxnSpPr>
          <p:nvPr/>
        </p:nvCxnSpPr>
        <p:spPr>
          <a:xfrm flipV="1">
            <a:off x="890048" y="5539721"/>
            <a:ext cx="25200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59243AE7-2498-1522-EA9A-A339B3D21B26}"/>
              </a:ext>
            </a:extLst>
          </p:cNvPr>
          <p:cNvCxnSpPr>
            <a:cxnSpLocks/>
          </p:cNvCxnSpPr>
          <p:nvPr/>
        </p:nvCxnSpPr>
        <p:spPr>
          <a:xfrm flipV="1">
            <a:off x="1019675" y="5539721"/>
            <a:ext cx="122373"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C9D596BD-3882-9DF5-64A2-390C24708B53}"/>
              </a:ext>
            </a:extLst>
          </p:cNvPr>
          <p:cNvCxnSpPr>
            <a:cxnSpLocks/>
          </p:cNvCxnSpPr>
          <p:nvPr/>
        </p:nvCxnSpPr>
        <p:spPr>
          <a:xfrm flipV="1">
            <a:off x="1019675" y="5539721"/>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07C6539A-E74D-EFF9-F8C7-2A737347FFBE}"/>
              </a:ext>
            </a:extLst>
          </p:cNvPr>
          <p:cNvCxnSpPr>
            <a:cxnSpLocks/>
          </p:cNvCxnSpPr>
          <p:nvPr/>
        </p:nvCxnSpPr>
        <p:spPr>
          <a:xfrm flipH="1" flipV="1">
            <a:off x="890048" y="5539721"/>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6A3EF707-5BFC-0E4E-2E26-CCC9BA29CC54}"/>
              </a:ext>
            </a:extLst>
          </p:cNvPr>
          <p:cNvCxnSpPr>
            <a:cxnSpLocks/>
          </p:cNvCxnSpPr>
          <p:nvPr/>
        </p:nvCxnSpPr>
        <p:spPr>
          <a:xfrm flipH="1" flipV="1">
            <a:off x="760421" y="5539721"/>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B238133F-6340-E5FB-4767-3F6C9EA7C000}"/>
              </a:ext>
            </a:extLst>
          </p:cNvPr>
          <p:cNvCxnSpPr>
            <a:cxnSpLocks/>
          </p:cNvCxnSpPr>
          <p:nvPr/>
        </p:nvCxnSpPr>
        <p:spPr>
          <a:xfrm flipH="1" flipV="1">
            <a:off x="630794" y="5539721"/>
            <a:ext cx="388881"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F976C1CE-9217-A387-79D0-F66D82E2CF62}"/>
              </a:ext>
            </a:extLst>
          </p:cNvPr>
          <p:cNvCxnSpPr>
            <a:cxnSpLocks/>
          </p:cNvCxnSpPr>
          <p:nvPr/>
        </p:nvCxnSpPr>
        <p:spPr>
          <a:xfrm flipV="1">
            <a:off x="760421" y="5368017"/>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B25E31DD-BB12-B35F-FB76-A7E0CBCA1B5B}"/>
              </a:ext>
            </a:extLst>
          </p:cNvPr>
          <p:cNvCxnSpPr>
            <a:cxnSpLocks/>
          </p:cNvCxnSpPr>
          <p:nvPr/>
        </p:nvCxnSpPr>
        <p:spPr>
          <a:xfrm flipH="1" flipV="1">
            <a:off x="760421" y="5368017"/>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51641C48-1E9F-6A63-07A0-44E67B41FE39}"/>
              </a:ext>
            </a:extLst>
          </p:cNvPr>
          <p:cNvCxnSpPr>
            <a:cxnSpLocks/>
          </p:cNvCxnSpPr>
          <p:nvPr/>
        </p:nvCxnSpPr>
        <p:spPr>
          <a:xfrm flipH="1" flipV="1">
            <a:off x="760421" y="5368017"/>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8792C523-8D06-33A7-0840-57B681B54660}"/>
              </a:ext>
            </a:extLst>
          </p:cNvPr>
          <p:cNvCxnSpPr>
            <a:cxnSpLocks/>
          </p:cNvCxnSpPr>
          <p:nvPr/>
        </p:nvCxnSpPr>
        <p:spPr>
          <a:xfrm flipH="1" flipV="1">
            <a:off x="760421" y="5368017"/>
            <a:ext cx="381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342D3BA7-E353-35D2-69E6-A44625A0F33A}"/>
              </a:ext>
            </a:extLst>
          </p:cNvPr>
          <p:cNvCxnSpPr>
            <a:cxnSpLocks/>
          </p:cNvCxnSpPr>
          <p:nvPr/>
        </p:nvCxnSpPr>
        <p:spPr>
          <a:xfrm flipH="1">
            <a:off x="630794" y="5368017"/>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A899F469-C0C8-FE09-F537-D9B72A23F504}"/>
              </a:ext>
            </a:extLst>
          </p:cNvPr>
          <p:cNvCxnSpPr>
            <a:cxnSpLocks/>
          </p:cNvCxnSpPr>
          <p:nvPr/>
        </p:nvCxnSpPr>
        <p:spPr>
          <a:xfrm flipH="1">
            <a:off x="760421" y="5368017"/>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328BDCA4-E176-C85C-1B9C-19AA6392C08E}"/>
              </a:ext>
            </a:extLst>
          </p:cNvPr>
          <p:cNvCxnSpPr>
            <a:cxnSpLocks/>
          </p:cNvCxnSpPr>
          <p:nvPr/>
        </p:nvCxnSpPr>
        <p:spPr>
          <a:xfrm>
            <a:off x="890048" y="5368017"/>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C87A6527-BAF2-847D-ABA6-6515338DC991}"/>
              </a:ext>
            </a:extLst>
          </p:cNvPr>
          <p:cNvCxnSpPr>
            <a:cxnSpLocks/>
          </p:cNvCxnSpPr>
          <p:nvPr/>
        </p:nvCxnSpPr>
        <p:spPr>
          <a:xfrm>
            <a:off x="890048" y="5368017"/>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B507556D-CEFC-D1C7-A977-EB1FA04943DF}"/>
              </a:ext>
            </a:extLst>
          </p:cNvPr>
          <p:cNvCxnSpPr>
            <a:cxnSpLocks/>
          </p:cNvCxnSpPr>
          <p:nvPr/>
        </p:nvCxnSpPr>
        <p:spPr>
          <a:xfrm>
            <a:off x="890048" y="5368017"/>
            <a:ext cx="25200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01E9F43C-CBCD-9B4E-C9BA-FA7D1D77DA8F}"/>
              </a:ext>
            </a:extLst>
          </p:cNvPr>
          <p:cNvCxnSpPr>
            <a:cxnSpLocks/>
          </p:cNvCxnSpPr>
          <p:nvPr/>
        </p:nvCxnSpPr>
        <p:spPr>
          <a:xfrm flipH="1">
            <a:off x="630794" y="5368017"/>
            <a:ext cx="388881"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BC7804E8-81BE-5E56-16D6-EAA1DDD95B9E}"/>
              </a:ext>
            </a:extLst>
          </p:cNvPr>
          <p:cNvCxnSpPr>
            <a:cxnSpLocks/>
          </p:cNvCxnSpPr>
          <p:nvPr/>
        </p:nvCxnSpPr>
        <p:spPr>
          <a:xfrm flipH="1">
            <a:off x="760421" y="5368017"/>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4B7EFB0-2D93-6ACD-D84E-4B884CA5F7B5}"/>
              </a:ext>
            </a:extLst>
          </p:cNvPr>
          <p:cNvCxnSpPr>
            <a:cxnSpLocks/>
          </p:cNvCxnSpPr>
          <p:nvPr/>
        </p:nvCxnSpPr>
        <p:spPr>
          <a:xfrm flipH="1">
            <a:off x="890048" y="5358064"/>
            <a:ext cx="155083" cy="113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D66D63DB-ADCF-D4DE-70BA-4563D2CF65FA}"/>
              </a:ext>
            </a:extLst>
          </p:cNvPr>
          <p:cNvCxnSpPr>
            <a:cxnSpLocks/>
          </p:cNvCxnSpPr>
          <p:nvPr/>
        </p:nvCxnSpPr>
        <p:spPr>
          <a:xfrm>
            <a:off x="1019675" y="5368017"/>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34E54FAF-E921-514A-EA8A-27F9CF3D061C}"/>
              </a:ext>
            </a:extLst>
          </p:cNvPr>
          <p:cNvCxnSpPr>
            <a:cxnSpLocks/>
          </p:cNvCxnSpPr>
          <p:nvPr/>
        </p:nvCxnSpPr>
        <p:spPr>
          <a:xfrm>
            <a:off x="1019675" y="5368017"/>
            <a:ext cx="122373" cy="103738"/>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组合 121">
            <a:extLst>
              <a:ext uri="{FF2B5EF4-FFF2-40B4-BE49-F238E27FC236}">
                <a16:creationId xmlns:a16="http://schemas.microsoft.com/office/drawing/2014/main" id="{8E47369F-5C45-DE51-855D-59C1CDE0DCD0}"/>
              </a:ext>
            </a:extLst>
          </p:cNvPr>
          <p:cNvGrpSpPr/>
          <p:nvPr/>
        </p:nvGrpSpPr>
        <p:grpSpPr>
          <a:xfrm>
            <a:off x="623859" y="4219014"/>
            <a:ext cx="454192" cy="600626"/>
            <a:chOff x="7355882" y="4154667"/>
            <a:chExt cx="454192" cy="600626"/>
          </a:xfrm>
        </p:grpSpPr>
        <p:sp>
          <p:nvSpPr>
            <p:cNvPr id="123" name="流程图: 接点 122">
              <a:extLst>
                <a:ext uri="{FF2B5EF4-FFF2-40B4-BE49-F238E27FC236}">
                  <a16:creationId xmlns:a16="http://schemas.microsoft.com/office/drawing/2014/main" id="{E2FC3F39-C47B-259B-FA3D-C0A0441549C5}"/>
                </a:ext>
              </a:extLst>
            </p:cNvPr>
            <p:cNvSpPr/>
            <p:nvPr/>
          </p:nvSpPr>
          <p:spPr>
            <a:xfrm>
              <a:off x="7450074" y="4395293"/>
              <a:ext cx="360000" cy="360000"/>
            </a:xfrm>
            <a:prstGeom prst="flowChartConnector">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4" name="文本框 123">
                  <a:extLst>
                    <a:ext uri="{FF2B5EF4-FFF2-40B4-BE49-F238E27FC236}">
                      <a16:creationId xmlns:a16="http://schemas.microsoft.com/office/drawing/2014/main" id="{61F05027-FAE8-4969-757D-36C529F5DD4A}"/>
                    </a:ext>
                  </a:extLst>
                </p:cNvPr>
                <p:cNvSpPr txBox="1"/>
                <p:nvPr/>
              </p:nvSpPr>
              <p:spPr>
                <a:xfrm>
                  <a:off x="7355882" y="4154667"/>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𝑤</m:t>
                            </m:r>
                          </m:e>
                          <m:sub>
                            <m:r>
                              <a:rPr lang="en-US" altLang="zh-CN" sz="1000" b="0" i="1" smtClean="0">
                                <a:latin typeface="Cambria Math" panose="02040503050406030204" pitchFamily="18" charset="0"/>
                              </a:rPr>
                              <m:t>1</m:t>
                            </m:r>
                          </m:sub>
                        </m:sSub>
                      </m:oMath>
                    </m:oMathPara>
                  </a14:m>
                  <a:endParaRPr lang="en-US" altLang="zh-CN" sz="1000" dirty="0">
                    <a:latin typeface="Adobe Garamond Pro Bold" panose="02020702060506020403" pitchFamily="18" charset="0"/>
                  </a:endParaRPr>
                </a:p>
              </p:txBody>
            </p:sp>
          </mc:Choice>
          <mc:Fallback xmlns="">
            <p:sp>
              <p:nvSpPr>
                <p:cNvPr id="122" name="文本框 121">
                  <a:extLst>
                    <a:ext uri="{FF2B5EF4-FFF2-40B4-BE49-F238E27FC236}">
                      <a16:creationId xmlns:a16="http://schemas.microsoft.com/office/drawing/2014/main" id="{CF7039F7-32E6-0703-EDB3-C60169AD6EED}"/>
                    </a:ext>
                  </a:extLst>
                </p:cNvPr>
                <p:cNvSpPr txBox="1">
                  <a:spLocks noRot="1" noChangeAspect="1" noMove="1" noResize="1" noEditPoints="1" noAdjustHandles="1" noChangeArrowheads="1" noChangeShapeType="1" noTextEdit="1"/>
                </p:cNvSpPr>
                <p:nvPr/>
              </p:nvSpPr>
              <p:spPr>
                <a:xfrm>
                  <a:off x="7355882" y="4154667"/>
                  <a:ext cx="300375" cy="24622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a:extLst>
                    <a:ext uri="{FF2B5EF4-FFF2-40B4-BE49-F238E27FC236}">
                      <a16:creationId xmlns:a16="http://schemas.microsoft.com/office/drawing/2014/main" id="{01623519-E09A-1727-BE9F-1A83CAF3900B}"/>
                    </a:ext>
                  </a:extLst>
                </p:cNvPr>
                <p:cNvSpPr txBox="1"/>
                <p:nvPr/>
              </p:nvSpPr>
              <p:spPr>
                <a:xfrm>
                  <a:off x="7477181" y="4432594"/>
                  <a:ext cx="267257"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𝑚</m:t>
                            </m:r>
                          </m:e>
                          <m:sub>
                            <m:r>
                              <a:rPr lang="en-US" altLang="zh-CN" sz="1000" b="0" i="1" smtClean="0">
                                <a:latin typeface="Cambria Math" panose="02040503050406030204" pitchFamily="18" charset="0"/>
                              </a:rPr>
                              <m:t>1</m:t>
                            </m:r>
                          </m:sub>
                        </m:sSub>
                      </m:oMath>
                    </m:oMathPara>
                  </a14:m>
                  <a:endParaRPr lang="zh-CN" altLang="en-US" sz="1000" dirty="0"/>
                </a:p>
              </p:txBody>
            </p:sp>
          </mc:Choice>
          <mc:Fallback xmlns="">
            <p:sp>
              <p:nvSpPr>
                <p:cNvPr id="375" name="文本框 374">
                  <a:extLst>
                    <a:ext uri="{FF2B5EF4-FFF2-40B4-BE49-F238E27FC236}">
                      <a16:creationId xmlns:a16="http://schemas.microsoft.com/office/drawing/2014/main" id="{0A86EC89-6ADE-35D8-6622-7A898A7A39FA}"/>
                    </a:ext>
                  </a:extLst>
                </p:cNvPr>
                <p:cNvSpPr txBox="1">
                  <a:spLocks noRot="1" noChangeAspect="1" noMove="1" noResize="1" noEditPoints="1" noAdjustHandles="1" noChangeArrowheads="1" noChangeShapeType="1" noTextEdit="1"/>
                </p:cNvSpPr>
                <p:nvPr/>
              </p:nvSpPr>
              <p:spPr>
                <a:xfrm>
                  <a:off x="7477181" y="4432594"/>
                  <a:ext cx="267257" cy="246221"/>
                </a:xfrm>
                <a:prstGeom prst="rect">
                  <a:avLst/>
                </a:prstGeom>
                <a:blipFill>
                  <a:blip r:embed="rId17"/>
                  <a:stretch>
                    <a:fillRect r="-6818"/>
                  </a:stretch>
                </a:blipFill>
              </p:spPr>
              <p:txBody>
                <a:bodyPr/>
                <a:lstStyle/>
                <a:p>
                  <a:r>
                    <a:rPr lang="zh-CN" altLang="en-US">
                      <a:noFill/>
                    </a:rPr>
                    <a:t> </a:t>
                  </a:r>
                </a:p>
              </p:txBody>
            </p:sp>
          </mc:Fallback>
        </mc:AlternateContent>
      </p:grpSp>
      <p:grpSp>
        <p:nvGrpSpPr>
          <p:cNvPr id="126" name="组合 125">
            <a:extLst>
              <a:ext uri="{FF2B5EF4-FFF2-40B4-BE49-F238E27FC236}">
                <a16:creationId xmlns:a16="http://schemas.microsoft.com/office/drawing/2014/main" id="{CBA596B2-66D0-8954-3EB9-4FC2861A4C01}"/>
              </a:ext>
            </a:extLst>
          </p:cNvPr>
          <p:cNvGrpSpPr/>
          <p:nvPr/>
        </p:nvGrpSpPr>
        <p:grpSpPr>
          <a:xfrm>
            <a:off x="1391054" y="4233336"/>
            <a:ext cx="499415" cy="586304"/>
            <a:chOff x="8194483" y="4168989"/>
            <a:chExt cx="499415" cy="586304"/>
          </a:xfrm>
        </p:grpSpPr>
        <p:sp>
          <p:nvSpPr>
            <p:cNvPr id="127" name="流程图: 接点 126">
              <a:extLst>
                <a:ext uri="{FF2B5EF4-FFF2-40B4-BE49-F238E27FC236}">
                  <a16:creationId xmlns:a16="http://schemas.microsoft.com/office/drawing/2014/main" id="{1998568C-C1A5-AF5A-F27A-1D86743BE853}"/>
                </a:ext>
              </a:extLst>
            </p:cNvPr>
            <p:cNvSpPr/>
            <p:nvPr/>
          </p:nvSpPr>
          <p:spPr>
            <a:xfrm>
              <a:off x="8333898" y="4395293"/>
              <a:ext cx="360000" cy="360000"/>
            </a:xfrm>
            <a:prstGeom prst="flowChartConnector">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8" name="文本框 127">
                  <a:extLst>
                    <a:ext uri="{FF2B5EF4-FFF2-40B4-BE49-F238E27FC236}">
                      <a16:creationId xmlns:a16="http://schemas.microsoft.com/office/drawing/2014/main" id="{8A11BDB9-52B3-F6E5-EEAB-5FA8C88A6BF6}"/>
                    </a:ext>
                  </a:extLst>
                </p:cNvPr>
                <p:cNvSpPr txBox="1"/>
                <p:nvPr/>
              </p:nvSpPr>
              <p:spPr>
                <a:xfrm>
                  <a:off x="8194483" y="4168989"/>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𝑤</m:t>
                            </m:r>
                          </m:e>
                          <m:sub>
                            <m:r>
                              <a:rPr lang="en-US" altLang="zh-CN" sz="1000" b="0" i="1" smtClean="0">
                                <a:latin typeface="Cambria Math" panose="02040503050406030204" pitchFamily="18" charset="0"/>
                              </a:rPr>
                              <m:t>2</m:t>
                            </m:r>
                          </m:sub>
                        </m:sSub>
                      </m:oMath>
                    </m:oMathPara>
                  </a14:m>
                  <a:endParaRPr lang="en-US" altLang="zh-CN" sz="1000" dirty="0">
                    <a:latin typeface="Adobe Garamond Pro Bold" panose="02020702060506020403" pitchFamily="18" charset="0"/>
                  </a:endParaRPr>
                </a:p>
              </p:txBody>
            </p:sp>
          </mc:Choice>
          <mc:Fallback xmlns="">
            <p:sp>
              <p:nvSpPr>
                <p:cNvPr id="123" name="文本框 122">
                  <a:extLst>
                    <a:ext uri="{FF2B5EF4-FFF2-40B4-BE49-F238E27FC236}">
                      <a16:creationId xmlns:a16="http://schemas.microsoft.com/office/drawing/2014/main" id="{6EFB2C2E-53CB-3A98-953A-5D80F0470C2E}"/>
                    </a:ext>
                  </a:extLst>
                </p:cNvPr>
                <p:cNvSpPr txBox="1">
                  <a:spLocks noRot="1" noChangeAspect="1" noMove="1" noResize="1" noEditPoints="1" noAdjustHandles="1" noChangeArrowheads="1" noChangeShapeType="1" noTextEdit="1"/>
                </p:cNvSpPr>
                <p:nvPr/>
              </p:nvSpPr>
              <p:spPr>
                <a:xfrm>
                  <a:off x="8194483" y="4168989"/>
                  <a:ext cx="300375" cy="24622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F0193F25-8E3D-A047-C0E9-FA178DAEFF9F}"/>
                    </a:ext>
                  </a:extLst>
                </p:cNvPr>
                <p:cNvSpPr txBox="1"/>
                <p:nvPr/>
              </p:nvSpPr>
              <p:spPr>
                <a:xfrm>
                  <a:off x="8361229" y="4432594"/>
                  <a:ext cx="267257"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𝑚</m:t>
                            </m:r>
                          </m:e>
                          <m:sub>
                            <m:r>
                              <a:rPr lang="en-US" altLang="zh-CN" sz="1000" b="0" i="1" smtClean="0">
                                <a:latin typeface="Cambria Math" panose="02040503050406030204" pitchFamily="18" charset="0"/>
                              </a:rPr>
                              <m:t>2</m:t>
                            </m:r>
                          </m:sub>
                        </m:sSub>
                      </m:oMath>
                    </m:oMathPara>
                  </a14:m>
                  <a:endParaRPr lang="zh-CN" altLang="en-US" sz="1000" dirty="0"/>
                </a:p>
              </p:txBody>
            </p:sp>
          </mc:Choice>
          <mc:Fallback xmlns="">
            <p:sp>
              <p:nvSpPr>
                <p:cNvPr id="378" name="文本框 377">
                  <a:extLst>
                    <a:ext uri="{FF2B5EF4-FFF2-40B4-BE49-F238E27FC236}">
                      <a16:creationId xmlns:a16="http://schemas.microsoft.com/office/drawing/2014/main" id="{637F87B9-363B-C6F4-F943-40783C45C34A}"/>
                    </a:ext>
                  </a:extLst>
                </p:cNvPr>
                <p:cNvSpPr txBox="1">
                  <a:spLocks noRot="1" noChangeAspect="1" noMove="1" noResize="1" noEditPoints="1" noAdjustHandles="1" noChangeArrowheads="1" noChangeShapeType="1" noTextEdit="1"/>
                </p:cNvSpPr>
                <p:nvPr/>
              </p:nvSpPr>
              <p:spPr>
                <a:xfrm>
                  <a:off x="8361229" y="4432594"/>
                  <a:ext cx="267257" cy="246221"/>
                </a:xfrm>
                <a:prstGeom prst="rect">
                  <a:avLst/>
                </a:prstGeom>
                <a:blipFill>
                  <a:blip r:embed="rId19"/>
                  <a:stretch>
                    <a:fillRect r="-6818"/>
                  </a:stretch>
                </a:blipFill>
              </p:spPr>
              <p:txBody>
                <a:bodyPr/>
                <a:lstStyle/>
                <a:p>
                  <a:r>
                    <a:rPr lang="zh-CN" altLang="en-US">
                      <a:noFill/>
                    </a:rPr>
                    <a:t> </a:t>
                  </a:r>
                </a:p>
              </p:txBody>
            </p:sp>
          </mc:Fallback>
        </mc:AlternateContent>
      </p:grpSp>
      <p:grpSp>
        <p:nvGrpSpPr>
          <p:cNvPr id="130" name="组合 129">
            <a:extLst>
              <a:ext uri="{FF2B5EF4-FFF2-40B4-BE49-F238E27FC236}">
                <a16:creationId xmlns:a16="http://schemas.microsoft.com/office/drawing/2014/main" id="{BB0C375C-B4AD-0E2D-1901-3FEB01036E98}"/>
              </a:ext>
            </a:extLst>
          </p:cNvPr>
          <p:cNvGrpSpPr/>
          <p:nvPr/>
        </p:nvGrpSpPr>
        <p:grpSpPr>
          <a:xfrm>
            <a:off x="2157190" y="4230204"/>
            <a:ext cx="487242" cy="589436"/>
            <a:chOff x="9090480" y="4165857"/>
            <a:chExt cx="487242" cy="589436"/>
          </a:xfrm>
        </p:grpSpPr>
        <p:sp>
          <p:nvSpPr>
            <p:cNvPr id="131" name="流程图: 接点 130">
              <a:extLst>
                <a:ext uri="{FF2B5EF4-FFF2-40B4-BE49-F238E27FC236}">
                  <a16:creationId xmlns:a16="http://schemas.microsoft.com/office/drawing/2014/main" id="{AB6C8995-45E7-D3F0-2914-C2F4C8028C3A}"/>
                </a:ext>
              </a:extLst>
            </p:cNvPr>
            <p:cNvSpPr/>
            <p:nvPr/>
          </p:nvSpPr>
          <p:spPr>
            <a:xfrm>
              <a:off x="9217722" y="4395293"/>
              <a:ext cx="360000" cy="360000"/>
            </a:xfrm>
            <a:prstGeom prst="flowChartConnector">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8F037ADF-641C-E435-7C8A-1E75B18D07C6}"/>
                    </a:ext>
                  </a:extLst>
                </p:cNvPr>
                <p:cNvSpPr txBox="1"/>
                <p:nvPr/>
              </p:nvSpPr>
              <p:spPr>
                <a:xfrm>
                  <a:off x="9090480" y="4165857"/>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𝑤</m:t>
                            </m:r>
                          </m:e>
                          <m:sub>
                            <m:r>
                              <a:rPr lang="en-US" altLang="zh-CN" sz="1000" b="0" i="1" smtClean="0">
                                <a:latin typeface="Cambria Math" panose="02040503050406030204" pitchFamily="18" charset="0"/>
                              </a:rPr>
                              <m:t>3</m:t>
                            </m:r>
                          </m:sub>
                        </m:sSub>
                      </m:oMath>
                    </m:oMathPara>
                  </a14:m>
                  <a:endParaRPr lang="en-US" altLang="zh-CN" sz="1000" dirty="0">
                    <a:latin typeface="Adobe Garamond Pro Bold" panose="02020702060506020403" pitchFamily="18" charset="0"/>
                  </a:endParaRPr>
                </a:p>
              </p:txBody>
            </p:sp>
          </mc:Choice>
          <mc:Fallback xmlns="">
            <p:sp>
              <p:nvSpPr>
                <p:cNvPr id="124" name="文本框 123">
                  <a:extLst>
                    <a:ext uri="{FF2B5EF4-FFF2-40B4-BE49-F238E27FC236}">
                      <a16:creationId xmlns:a16="http://schemas.microsoft.com/office/drawing/2014/main" id="{11D478A3-15C8-ABE2-1910-C822982137B5}"/>
                    </a:ext>
                  </a:extLst>
                </p:cNvPr>
                <p:cNvSpPr txBox="1">
                  <a:spLocks noRot="1" noChangeAspect="1" noMove="1" noResize="1" noEditPoints="1" noAdjustHandles="1" noChangeArrowheads="1" noChangeShapeType="1" noTextEdit="1"/>
                </p:cNvSpPr>
                <p:nvPr/>
              </p:nvSpPr>
              <p:spPr>
                <a:xfrm>
                  <a:off x="9090480" y="4165857"/>
                  <a:ext cx="300375" cy="246221"/>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文本框 132">
                  <a:extLst>
                    <a:ext uri="{FF2B5EF4-FFF2-40B4-BE49-F238E27FC236}">
                      <a16:creationId xmlns:a16="http://schemas.microsoft.com/office/drawing/2014/main" id="{8950AAA7-BF99-D1AE-38C7-83A4F43E7FED}"/>
                    </a:ext>
                  </a:extLst>
                </p:cNvPr>
                <p:cNvSpPr txBox="1"/>
                <p:nvPr/>
              </p:nvSpPr>
              <p:spPr>
                <a:xfrm>
                  <a:off x="9246111" y="4433390"/>
                  <a:ext cx="267257"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𝑚</m:t>
                            </m:r>
                          </m:e>
                          <m:sub>
                            <m:r>
                              <a:rPr lang="en-US" altLang="zh-CN" sz="1000" b="0" i="1" smtClean="0">
                                <a:latin typeface="Cambria Math" panose="02040503050406030204" pitchFamily="18" charset="0"/>
                              </a:rPr>
                              <m:t>3</m:t>
                            </m:r>
                          </m:sub>
                        </m:sSub>
                      </m:oMath>
                    </m:oMathPara>
                  </a14:m>
                  <a:endParaRPr lang="zh-CN" altLang="en-US" sz="1000" dirty="0"/>
                </a:p>
              </p:txBody>
            </p:sp>
          </mc:Choice>
          <mc:Fallback xmlns="">
            <p:sp>
              <p:nvSpPr>
                <p:cNvPr id="379" name="文本框 378">
                  <a:extLst>
                    <a:ext uri="{FF2B5EF4-FFF2-40B4-BE49-F238E27FC236}">
                      <a16:creationId xmlns:a16="http://schemas.microsoft.com/office/drawing/2014/main" id="{2CCBACC3-342F-D364-6063-D39062259558}"/>
                    </a:ext>
                  </a:extLst>
                </p:cNvPr>
                <p:cNvSpPr txBox="1">
                  <a:spLocks noRot="1" noChangeAspect="1" noMove="1" noResize="1" noEditPoints="1" noAdjustHandles="1" noChangeArrowheads="1" noChangeShapeType="1" noTextEdit="1"/>
                </p:cNvSpPr>
                <p:nvPr/>
              </p:nvSpPr>
              <p:spPr>
                <a:xfrm>
                  <a:off x="9246111" y="4433390"/>
                  <a:ext cx="267257" cy="246221"/>
                </a:xfrm>
                <a:prstGeom prst="rect">
                  <a:avLst/>
                </a:prstGeom>
                <a:blipFill>
                  <a:blip r:embed="rId21"/>
                  <a:stretch>
                    <a:fillRect r="-6818"/>
                  </a:stretch>
                </a:blipFill>
              </p:spPr>
              <p:txBody>
                <a:bodyPr/>
                <a:lstStyle/>
                <a:p>
                  <a:r>
                    <a:rPr lang="zh-CN" altLang="en-US">
                      <a:noFill/>
                    </a:rPr>
                    <a:t> </a:t>
                  </a:r>
                </a:p>
              </p:txBody>
            </p:sp>
          </mc:Fallback>
        </mc:AlternateContent>
      </p:grpSp>
      <p:grpSp>
        <p:nvGrpSpPr>
          <p:cNvPr id="134" name="组合 133">
            <a:extLst>
              <a:ext uri="{FF2B5EF4-FFF2-40B4-BE49-F238E27FC236}">
                <a16:creationId xmlns:a16="http://schemas.microsoft.com/office/drawing/2014/main" id="{40CF1F49-F8C9-02DB-0C64-561BC653939E}"/>
              </a:ext>
            </a:extLst>
          </p:cNvPr>
          <p:cNvGrpSpPr/>
          <p:nvPr/>
        </p:nvGrpSpPr>
        <p:grpSpPr>
          <a:xfrm>
            <a:off x="2816674" y="4230204"/>
            <a:ext cx="576779" cy="600626"/>
            <a:chOff x="9884767" y="4165857"/>
            <a:chExt cx="576779" cy="600626"/>
          </a:xfrm>
        </p:grpSpPr>
        <p:sp>
          <p:nvSpPr>
            <p:cNvPr id="135" name="流程图: 接点 134">
              <a:extLst>
                <a:ext uri="{FF2B5EF4-FFF2-40B4-BE49-F238E27FC236}">
                  <a16:creationId xmlns:a16="http://schemas.microsoft.com/office/drawing/2014/main" id="{9E299CCE-0A14-4A5C-7162-FB61D3AA9CE5}"/>
                </a:ext>
              </a:extLst>
            </p:cNvPr>
            <p:cNvSpPr/>
            <p:nvPr/>
          </p:nvSpPr>
          <p:spPr>
            <a:xfrm>
              <a:off x="10101546" y="4406483"/>
              <a:ext cx="360000" cy="360000"/>
            </a:xfrm>
            <a:prstGeom prst="flowChartConnector">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6" name="文本框 135">
                  <a:extLst>
                    <a:ext uri="{FF2B5EF4-FFF2-40B4-BE49-F238E27FC236}">
                      <a16:creationId xmlns:a16="http://schemas.microsoft.com/office/drawing/2014/main" id="{F6B94817-6E49-4DE0-669A-C220B22BCC3C}"/>
                    </a:ext>
                  </a:extLst>
                </p:cNvPr>
                <p:cNvSpPr txBox="1"/>
                <p:nvPr/>
              </p:nvSpPr>
              <p:spPr>
                <a:xfrm>
                  <a:off x="9884767" y="4165857"/>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𝑤</m:t>
                            </m:r>
                          </m:e>
                          <m:sub>
                            <m:r>
                              <a:rPr lang="en-US" altLang="zh-CN" sz="1000" b="0" i="1" smtClean="0">
                                <a:latin typeface="Cambria Math" panose="02040503050406030204" pitchFamily="18" charset="0"/>
                              </a:rPr>
                              <m:t>4</m:t>
                            </m:r>
                          </m:sub>
                        </m:sSub>
                      </m:oMath>
                    </m:oMathPara>
                  </a14:m>
                  <a:endParaRPr lang="en-US" altLang="zh-CN" sz="1000" dirty="0">
                    <a:latin typeface="Adobe Garamond Pro Bold" panose="02020702060506020403" pitchFamily="18" charset="0"/>
                  </a:endParaRPr>
                </a:p>
              </p:txBody>
            </p:sp>
          </mc:Choice>
          <mc:Fallback xmlns="">
            <p:sp>
              <p:nvSpPr>
                <p:cNvPr id="136" name="文本框 135">
                  <a:extLst>
                    <a:ext uri="{FF2B5EF4-FFF2-40B4-BE49-F238E27FC236}">
                      <a16:creationId xmlns:a16="http://schemas.microsoft.com/office/drawing/2014/main" id="{F6B94817-6E49-4DE0-669A-C220B22BCC3C}"/>
                    </a:ext>
                  </a:extLst>
                </p:cNvPr>
                <p:cNvSpPr txBox="1">
                  <a:spLocks noRot="1" noChangeAspect="1" noMove="1" noResize="1" noEditPoints="1" noAdjustHandles="1" noChangeArrowheads="1" noChangeShapeType="1" noTextEdit="1"/>
                </p:cNvSpPr>
                <p:nvPr/>
              </p:nvSpPr>
              <p:spPr>
                <a:xfrm>
                  <a:off x="9884767" y="4165857"/>
                  <a:ext cx="300375" cy="24622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a:extLst>
                    <a:ext uri="{FF2B5EF4-FFF2-40B4-BE49-F238E27FC236}">
                      <a16:creationId xmlns:a16="http://schemas.microsoft.com/office/drawing/2014/main" id="{977B4EA2-FF61-363A-0994-CD1E87321B06}"/>
                    </a:ext>
                  </a:extLst>
                </p:cNvPr>
                <p:cNvSpPr txBox="1"/>
                <p:nvPr/>
              </p:nvSpPr>
              <p:spPr>
                <a:xfrm>
                  <a:off x="10119181" y="4446587"/>
                  <a:ext cx="267257"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𝑚</m:t>
                            </m:r>
                          </m:e>
                          <m:sub>
                            <m:r>
                              <a:rPr lang="en-US" altLang="zh-CN" sz="1000" b="0" i="1" smtClean="0">
                                <a:latin typeface="Cambria Math" panose="02040503050406030204" pitchFamily="18" charset="0"/>
                              </a:rPr>
                              <m:t>4</m:t>
                            </m:r>
                          </m:sub>
                        </m:sSub>
                      </m:oMath>
                    </m:oMathPara>
                  </a14:m>
                  <a:endParaRPr lang="zh-CN" altLang="en-US" sz="1000" dirty="0"/>
                </a:p>
              </p:txBody>
            </p:sp>
          </mc:Choice>
          <mc:Fallback xmlns="">
            <p:sp>
              <p:nvSpPr>
                <p:cNvPr id="380" name="文本框 379">
                  <a:extLst>
                    <a:ext uri="{FF2B5EF4-FFF2-40B4-BE49-F238E27FC236}">
                      <a16:creationId xmlns:a16="http://schemas.microsoft.com/office/drawing/2014/main" id="{A1AE43C8-DB40-4E43-0EDD-49BB025A9BD0}"/>
                    </a:ext>
                  </a:extLst>
                </p:cNvPr>
                <p:cNvSpPr txBox="1">
                  <a:spLocks noRot="1" noChangeAspect="1" noMove="1" noResize="1" noEditPoints="1" noAdjustHandles="1" noChangeArrowheads="1" noChangeShapeType="1" noTextEdit="1"/>
                </p:cNvSpPr>
                <p:nvPr/>
              </p:nvSpPr>
              <p:spPr>
                <a:xfrm>
                  <a:off x="10119181" y="4446587"/>
                  <a:ext cx="267257" cy="246221"/>
                </a:xfrm>
                <a:prstGeom prst="rect">
                  <a:avLst/>
                </a:prstGeom>
                <a:blipFill>
                  <a:blip r:embed="rId23"/>
                  <a:stretch>
                    <a:fillRect r="-6818"/>
                  </a:stretch>
                </a:blipFill>
              </p:spPr>
              <p:txBody>
                <a:bodyPr/>
                <a:lstStyle/>
                <a:p>
                  <a:r>
                    <a:rPr lang="zh-CN" altLang="en-US">
                      <a:noFill/>
                    </a:rPr>
                    <a:t> </a:t>
                  </a:r>
                </a:p>
              </p:txBody>
            </p:sp>
          </mc:Fallback>
        </mc:AlternateContent>
      </p:grpSp>
      <p:grpSp>
        <p:nvGrpSpPr>
          <p:cNvPr id="138" name="组合 137">
            <a:extLst>
              <a:ext uri="{FF2B5EF4-FFF2-40B4-BE49-F238E27FC236}">
                <a16:creationId xmlns:a16="http://schemas.microsoft.com/office/drawing/2014/main" id="{49A34729-CB45-FB8A-196E-D92017D949BD}"/>
              </a:ext>
            </a:extLst>
          </p:cNvPr>
          <p:cNvGrpSpPr/>
          <p:nvPr/>
        </p:nvGrpSpPr>
        <p:grpSpPr>
          <a:xfrm>
            <a:off x="3783024" y="4230413"/>
            <a:ext cx="458545" cy="603424"/>
            <a:chOff x="10985370" y="4151869"/>
            <a:chExt cx="458545" cy="603424"/>
          </a:xfrm>
        </p:grpSpPr>
        <p:sp>
          <p:nvSpPr>
            <p:cNvPr id="139" name="流程图: 接点 138">
              <a:extLst>
                <a:ext uri="{FF2B5EF4-FFF2-40B4-BE49-F238E27FC236}">
                  <a16:creationId xmlns:a16="http://schemas.microsoft.com/office/drawing/2014/main" id="{30BD0DF2-B71B-A5C6-D3B7-A76F8C0F43F9}"/>
                </a:ext>
              </a:extLst>
            </p:cNvPr>
            <p:cNvSpPr/>
            <p:nvPr/>
          </p:nvSpPr>
          <p:spPr>
            <a:xfrm>
              <a:off x="10985370" y="4395293"/>
              <a:ext cx="360000" cy="360000"/>
            </a:xfrm>
            <a:prstGeom prst="flowChartConnector">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0" name="文本框 139">
                  <a:extLst>
                    <a:ext uri="{FF2B5EF4-FFF2-40B4-BE49-F238E27FC236}">
                      <a16:creationId xmlns:a16="http://schemas.microsoft.com/office/drawing/2014/main" id="{F62CFCBA-2120-E67A-3CFF-2EDEBD985204}"/>
                    </a:ext>
                  </a:extLst>
                </p:cNvPr>
                <p:cNvSpPr txBox="1"/>
                <p:nvPr/>
              </p:nvSpPr>
              <p:spPr>
                <a:xfrm>
                  <a:off x="11143540" y="4151869"/>
                  <a:ext cx="300375"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𝑤</m:t>
                            </m:r>
                          </m:e>
                          <m:sub>
                            <m:r>
                              <a:rPr lang="en-US" altLang="zh-CN" sz="1000" b="0" i="1" smtClean="0">
                                <a:latin typeface="Cambria Math" panose="02040503050406030204" pitchFamily="18" charset="0"/>
                              </a:rPr>
                              <m:t>5</m:t>
                            </m:r>
                          </m:sub>
                        </m:sSub>
                      </m:oMath>
                    </m:oMathPara>
                  </a14:m>
                  <a:endParaRPr lang="en-US" altLang="zh-CN" sz="1000" dirty="0">
                    <a:latin typeface="Adobe Garamond Pro Bold" panose="02020702060506020403" pitchFamily="18" charset="0"/>
                  </a:endParaRPr>
                </a:p>
              </p:txBody>
            </p:sp>
          </mc:Choice>
          <mc:Fallback xmlns="">
            <p:sp>
              <p:nvSpPr>
                <p:cNvPr id="126" name="文本框 125">
                  <a:extLst>
                    <a:ext uri="{FF2B5EF4-FFF2-40B4-BE49-F238E27FC236}">
                      <a16:creationId xmlns:a16="http://schemas.microsoft.com/office/drawing/2014/main" id="{A9A2FDA7-FC59-B68D-305E-608EE34AE094}"/>
                    </a:ext>
                  </a:extLst>
                </p:cNvPr>
                <p:cNvSpPr txBox="1">
                  <a:spLocks noRot="1" noChangeAspect="1" noMove="1" noResize="1" noEditPoints="1" noAdjustHandles="1" noChangeArrowheads="1" noChangeShapeType="1" noTextEdit="1"/>
                </p:cNvSpPr>
                <p:nvPr/>
              </p:nvSpPr>
              <p:spPr>
                <a:xfrm>
                  <a:off x="11143540" y="4151869"/>
                  <a:ext cx="300375" cy="246221"/>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a:extLst>
                    <a:ext uri="{FF2B5EF4-FFF2-40B4-BE49-F238E27FC236}">
                      <a16:creationId xmlns:a16="http://schemas.microsoft.com/office/drawing/2014/main" id="{D667307D-26CD-2AA2-DBC5-2960E4794154}"/>
                    </a:ext>
                  </a:extLst>
                </p:cNvPr>
                <p:cNvSpPr txBox="1"/>
                <p:nvPr/>
              </p:nvSpPr>
              <p:spPr>
                <a:xfrm>
                  <a:off x="11009911" y="4438989"/>
                  <a:ext cx="267257"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𝑚</m:t>
                            </m:r>
                          </m:e>
                          <m:sub>
                            <m:r>
                              <a:rPr lang="en-US" altLang="zh-CN" sz="1000" b="0" i="1" smtClean="0">
                                <a:latin typeface="Cambria Math" panose="02040503050406030204" pitchFamily="18" charset="0"/>
                              </a:rPr>
                              <m:t>5</m:t>
                            </m:r>
                          </m:sub>
                        </m:sSub>
                      </m:oMath>
                    </m:oMathPara>
                  </a14:m>
                  <a:endParaRPr lang="zh-CN" altLang="en-US" sz="1000" dirty="0"/>
                </a:p>
              </p:txBody>
            </p:sp>
          </mc:Choice>
          <mc:Fallback xmlns="">
            <p:sp>
              <p:nvSpPr>
                <p:cNvPr id="381" name="文本框 380">
                  <a:extLst>
                    <a:ext uri="{FF2B5EF4-FFF2-40B4-BE49-F238E27FC236}">
                      <a16:creationId xmlns:a16="http://schemas.microsoft.com/office/drawing/2014/main" id="{C7BE1BF9-809E-0CA9-8BA9-488B8F61AA14}"/>
                    </a:ext>
                  </a:extLst>
                </p:cNvPr>
                <p:cNvSpPr txBox="1">
                  <a:spLocks noRot="1" noChangeAspect="1" noMove="1" noResize="1" noEditPoints="1" noAdjustHandles="1" noChangeArrowheads="1" noChangeShapeType="1" noTextEdit="1"/>
                </p:cNvSpPr>
                <p:nvPr/>
              </p:nvSpPr>
              <p:spPr>
                <a:xfrm>
                  <a:off x="11009911" y="4438989"/>
                  <a:ext cx="267257" cy="246221"/>
                </a:xfrm>
                <a:prstGeom prst="rect">
                  <a:avLst/>
                </a:prstGeom>
                <a:blipFill>
                  <a:blip r:embed="rId25"/>
                  <a:stretch>
                    <a:fillRect r="-9091"/>
                  </a:stretch>
                </a:blipFill>
              </p:spPr>
              <p:txBody>
                <a:bodyPr/>
                <a:lstStyle/>
                <a:p>
                  <a:r>
                    <a:rPr lang="zh-CN" altLang="en-US">
                      <a:noFill/>
                    </a:rPr>
                    <a:t> </a:t>
                  </a:r>
                </a:p>
              </p:txBody>
            </p:sp>
          </mc:Fallback>
        </mc:AlternateContent>
      </p:grpSp>
      <p:sp>
        <p:nvSpPr>
          <p:cNvPr id="142" name="流程图: 接点 141">
            <a:extLst>
              <a:ext uri="{FF2B5EF4-FFF2-40B4-BE49-F238E27FC236}">
                <a16:creationId xmlns:a16="http://schemas.microsoft.com/office/drawing/2014/main" id="{10C0A25C-824A-B043-2F3C-A4B42C89E268}"/>
              </a:ext>
            </a:extLst>
          </p:cNvPr>
          <p:cNvSpPr/>
          <p:nvPr/>
        </p:nvSpPr>
        <p:spPr>
          <a:xfrm>
            <a:off x="1546669" y="4953266"/>
            <a:ext cx="72000" cy="67966"/>
          </a:xfrm>
          <a:prstGeom prst="flowChartConnector">
            <a:avLst/>
          </a:prstGeom>
          <a:solidFill>
            <a:srgbClr val="CAA2C7"/>
          </a:solid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流程图: 接点 142">
            <a:extLst>
              <a:ext uri="{FF2B5EF4-FFF2-40B4-BE49-F238E27FC236}">
                <a16:creationId xmlns:a16="http://schemas.microsoft.com/office/drawing/2014/main" id="{67B67476-CA06-6A75-2427-07AAC272B15B}"/>
              </a:ext>
            </a:extLst>
          </p:cNvPr>
          <p:cNvSpPr/>
          <p:nvPr/>
        </p:nvSpPr>
        <p:spPr>
          <a:xfrm>
            <a:off x="1676296" y="4953266"/>
            <a:ext cx="72000" cy="67966"/>
          </a:xfrm>
          <a:prstGeom prst="flowChartConnector">
            <a:avLst/>
          </a:prstGeom>
          <a:solidFill>
            <a:srgbClr val="CAA2C7"/>
          </a:solid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流程图: 接点 143">
            <a:extLst>
              <a:ext uri="{FF2B5EF4-FFF2-40B4-BE49-F238E27FC236}">
                <a16:creationId xmlns:a16="http://schemas.microsoft.com/office/drawing/2014/main" id="{70B2B8E9-2C5C-5B49-A178-06F07A9C021C}"/>
              </a:ext>
            </a:extLst>
          </p:cNvPr>
          <p:cNvSpPr/>
          <p:nvPr/>
        </p:nvSpPr>
        <p:spPr>
          <a:xfrm>
            <a:off x="1805923" y="4953266"/>
            <a:ext cx="72000" cy="67966"/>
          </a:xfrm>
          <a:prstGeom prst="flowChartConnector">
            <a:avLst/>
          </a:prstGeom>
          <a:solidFill>
            <a:srgbClr val="CAA2C7"/>
          </a:solid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5" name="组合 144">
            <a:extLst>
              <a:ext uri="{FF2B5EF4-FFF2-40B4-BE49-F238E27FC236}">
                <a16:creationId xmlns:a16="http://schemas.microsoft.com/office/drawing/2014/main" id="{90C03661-AF66-71ED-ABC0-EFE95B68DB62}"/>
              </a:ext>
            </a:extLst>
          </p:cNvPr>
          <p:cNvGrpSpPr/>
          <p:nvPr/>
        </p:nvGrpSpPr>
        <p:grpSpPr>
          <a:xfrm>
            <a:off x="1418822" y="5144420"/>
            <a:ext cx="583254" cy="67966"/>
            <a:chOff x="7263548" y="5006417"/>
            <a:chExt cx="583254" cy="72000"/>
          </a:xfrm>
          <a:solidFill>
            <a:srgbClr val="CAA2C7"/>
          </a:solidFill>
        </p:grpSpPr>
        <p:sp>
          <p:nvSpPr>
            <p:cNvPr id="146" name="流程图: 接点 145">
              <a:extLst>
                <a:ext uri="{FF2B5EF4-FFF2-40B4-BE49-F238E27FC236}">
                  <a16:creationId xmlns:a16="http://schemas.microsoft.com/office/drawing/2014/main" id="{703ECDA1-783B-5D7C-D684-CB939E81441B}"/>
                </a:ext>
              </a:extLst>
            </p:cNvPr>
            <p:cNvSpPr/>
            <p:nvPr/>
          </p:nvSpPr>
          <p:spPr>
            <a:xfrm>
              <a:off x="7263548" y="5006417"/>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流程图: 接点 146">
              <a:extLst>
                <a:ext uri="{FF2B5EF4-FFF2-40B4-BE49-F238E27FC236}">
                  <a16:creationId xmlns:a16="http://schemas.microsoft.com/office/drawing/2014/main" id="{CD608037-79DE-FBFF-7799-C931E1FC7C9D}"/>
                </a:ext>
              </a:extLst>
            </p:cNvPr>
            <p:cNvSpPr/>
            <p:nvPr/>
          </p:nvSpPr>
          <p:spPr>
            <a:xfrm>
              <a:off x="7393175" y="5006417"/>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流程图: 接点 147">
              <a:extLst>
                <a:ext uri="{FF2B5EF4-FFF2-40B4-BE49-F238E27FC236}">
                  <a16:creationId xmlns:a16="http://schemas.microsoft.com/office/drawing/2014/main" id="{F86CD727-1CCE-F1D0-1640-EA9F267E236D}"/>
                </a:ext>
              </a:extLst>
            </p:cNvPr>
            <p:cNvSpPr/>
            <p:nvPr/>
          </p:nvSpPr>
          <p:spPr>
            <a:xfrm>
              <a:off x="7522802" y="5006417"/>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流程图: 接点 148">
              <a:extLst>
                <a:ext uri="{FF2B5EF4-FFF2-40B4-BE49-F238E27FC236}">
                  <a16:creationId xmlns:a16="http://schemas.microsoft.com/office/drawing/2014/main" id="{52891E66-5CB7-02F2-367D-57573CB41F81}"/>
                </a:ext>
              </a:extLst>
            </p:cNvPr>
            <p:cNvSpPr/>
            <p:nvPr/>
          </p:nvSpPr>
          <p:spPr>
            <a:xfrm>
              <a:off x="7652429" y="5006417"/>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流程图: 接点 149">
              <a:extLst>
                <a:ext uri="{FF2B5EF4-FFF2-40B4-BE49-F238E27FC236}">
                  <a16:creationId xmlns:a16="http://schemas.microsoft.com/office/drawing/2014/main" id="{E7F071A8-4959-8AC0-FD60-5710EABD07B6}"/>
                </a:ext>
              </a:extLst>
            </p:cNvPr>
            <p:cNvSpPr/>
            <p:nvPr/>
          </p:nvSpPr>
          <p:spPr>
            <a:xfrm>
              <a:off x="7774802" y="5006417"/>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1" name="组合 150">
            <a:extLst>
              <a:ext uri="{FF2B5EF4-FFF2-40B4-BE49-F238E27FC236}">
                <a16:creationId xmlns:a16="http://schemas.microsoft.com/office/drawing/2014/main" id="{1CD7B21F-ABF1-5F0D-9325-64FF485586E1}"/>
              </a:ext>
            </a:extLst>
          </p:cNvPr>
          <p:cNvGrpSpPr/>
          <p:nvPr/>
        </p:nvGrpSpPr>
        <p:grpSpPr>
          <a:xfrm>
            <a:off x="1551192" y="5306170"/>
            <a:ext cx="331254" cy="67966"/>
            <a:chOff x="7354763" y="5331311"/>
            <a:chExt cx="331254" cy="72000"/>
          </a:xfrm>
          <a:solidFill>
            <a:srgbClr val="CAA2C7"/>
          </a:solidFill>
        </p:grpSpPr>
        <p:sp>
          <p:nvSpPr>
            <p:cNvPr id="152" name="流程图: 接点 151">
              <a:extLst>
                <a:ext uri="{FF2B5EF4-FFF2-40B4-BE49-F238E27FC236}">
                  <a16:creationId xmlns:a16="http://schemas.microsoft.com/office/drawing/2014/main" id="{1C466BE8-5AAB-48D2-3B05-FA511D7BB8F5}"/>
                </a:ext>
              </a:extLst>
            </p:cNvPr>
            <p:cNvSpPr/>
            <p:nvPr/>
          </p:nvSpPr>
          <p:spPr>
            <a:xfrm>
              <a:off x="7354763" y="5331311"/>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流程图: 接点 152">
              <a:extLst>
                <a:ext uri="{FF2B5EF4-FFF2-40B4-BE49-F238E27FC236}">
                  <a16:creationId xmlns:a16="http://schemas.microsoft.com/office/drawing/2014/main" id="{95E585B0-6E67-0B6F-2000-C3CCEFADE068}"/>
                </a:ext>
              </a:extLst>
            </p:cNvPr>
            <p:cNvSpPr/>
            <p:nvPr/>
          </p:nvSpPr>
          <p:spPr>
            <a:xfrm>
              <a:off x="7484390" y="5331311"/>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流程图: 接点 153">
              <a:extLst>
                <a:ext uri="{FF2B5EF4-FFF2-40B4-BE49-F238E27FC236}">
                  <a16:creationId xmlns:a16="http://schemas.microsoft.com/office/drawing/2014/main" id="{D00C2EDF-9E26-6824-897E-ED47F897390F}"/>
                </a:ext>
              </a:extLst>
            </p:cNvPr>
            <p:cNvSpPr/>
            <p:nvPr/>
          </p:nvSpPr>
          <p:spPr>
            <a:xfrm>
              <a:off x="7614017" y="5331311"/>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55" name="直接连接符 154">
            <a:extLst>
              <a:ext uri="{FF2B5EF4-FFF2-40B4-BE49-F238E27FC236}">
                <a16:creationId xmlns:a16="http://schemas.microsoft.com/office/drawing/2014/main" id="{EF3E2E34-0F58-949D-DC56-D79100019D0B}"/>
              </a:ext>
            </a:extLst>
          </p:cNvPr>
          <p:cNvCxnSpPr>
            <a:stCxn id="142" idx="4"/>
            <a:endCxn id="146" idx="0"/>
          </p:cNvCxnSpPr>
          <p:nvPr/>
        </p:nvCxnSpPr>
        <p:spPr>
          <a:xfrm flipH="1">
            <a:off x="1454822" y="5021232"/>
            <a:ext cx="127847"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FA26573B-69F5-14C9-2CFE-4D9D6C8DAC3E}"/>
              </a:ext>
            </a:extLst>
          </p:cNvPr>
          <p:cNvCxnSpPr>
            <a:cxnSpLocks/>
            <a:stCxn id="142" idx="4"/>
            <a:endCxn id="147" idx="0"/>
          </p:cNvCxnSpPr>
          <p:nvPr/>
        </p:nvCxnSpPr>
        <p:spPr>
          <a:xfrm>
            <a:off x="1582669" y="5021232"/>
            <a:ext cx="1780"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F0403C1E-0473-1021-81A7-E8854E403ED7}"/>
              </a:ext>
            </a:extLst>
          </p:cNvPr>
          <p:cNvCxnSpPr>
            <a:cxnSpLocks/>
            <a:stCxn id="142" idx="4"/>
            <a:endCxn id="148" idx="1"/>
          </p:cNvCxnSpPr>
          <p:nvPr/>
        </p:nvCxnSpPr>
        <p:spPr>
          <a:xfrm>
            <a:off x="1582669" y="5021232"/>
            <a:ext cx="105951" cy="133141"/>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63F34BA3-D692-BEEC-07A9-90A76ED96208}"/>
              </a:ext>
            </a:extLst>
          </p:cNvPr>
          <p:cNvCxnSpPr>
            <a:cxnSpLocks/>
            <a:stCxn id="142" idx="4"/>
            <a:endCxn id="149" idx="0"/>
          </p:cNvCxnSpPr>
          <p:nvPr/>
        </p:nvCxnSpPr>
        <p:spPr>
          <a:xfrm>
            <a:off x="1582669" y="5021232"/>
            <a:ext cx="261034"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266655E9-582B-281F-84C4-372F1AA94218}"/>
              </a:ext>
            </a:extLst>
          </p:cNvPr>
          <p:cNvCxnSpPr>
            <a:cxnSpLocks/>
            <a:stCxn id="142" idx="4"/>
            <a:endCxn id="150" idx="0"/>
          </p:cNvCxnSpPr>
          <p:nvPr/>
        </p:nvCxnSpPr>
        <p:spPr>
          <a:xfrm>
            <a:off x="1582669" y="5021232"/>
            <a:ext cx="383407"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5BE48708-5365-93FC-E676-AAC19349836E}"/>
              </a:ext>
            </a:extLst>
          </p:cNvPr>
          <p:cNvCxnSpPr>
            <a:cxnSpLocks/>
            <a:stCxn id="143" idx="4"/>
            <a:endCxn id="146" idx="0"/>
          </p:cNvCxnSpPr>
          <p:nvPr/>
        </p:nvCxnSpPr>
        <p:spPr>
          <a:xfrm flipH="1">
            <a:off x="1454822" y="5021232"/>
            <a:ext cx="257474"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D99F6F9B-8FA7-78AB-B9EE-9E4107C1274A}"/>
              </a:ext>
            </a:extLst>
          </p:cNvPr>
          <p:cNvCxnSpPr>
            <a:cxnSpLocks/>
            <a:stCxn id="143" idx="4"/>
            <a:endCxn id="147" idx="0"/>
          </p:cNvCxnSpPr>
          <p:nvPr/>
        </p:nvCxnSpPr>
        <p:spPr>
          <a:xfrm flipH="1">
            <a:off x="1584449" y="5021232"/>
            <a:ext cx="127847"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35415316-7CBF-5507-9B7A-DE87E1A68105}"/>
              </a:ext>
            </a:extLst>
          </p:cNvPr>
          <p:cNvCxnSpPr>
            <a:cxnSpLocks/>
            <a:stCxn id="143" idx="4"/>
            <a:endCxn id="148" idx="0"/>
          </p:cNvCxnSpPr>
          <p:nvPr/>
        </p:nvCxnSpPr>
        <p:spPr>
          <a:xfrm>
            <a:off x="1712296" y="5021232"/>
            <a:ext cx="1780"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4E52CADB-4102-56A8-893F-5FA1B8936CAF}"/>
              </a:ext>
            </a:extLst>
          </p:cNvPr>
          <p:cNvCxnSpPr>
            <a:cxnSpLocks/>
            <a:stCxn id="143" idx="4"/>
            <a:endCxn id="149" idx="0"/>
          </p:cNvCxnSpPr>
          <p:nvPr/>
        </p:nvCxnSpPr>
        <p:spPr>
          <a:xfrm>
            <a:off x="1712296" y="5021232"/>
            <a:ext cx="131407"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DA8F2851-D2AB-56D6-EF6D-14816D31614A}"/>
              </a:ext>
            </a:extLst>
          </p:cNvPr>
          <p:cNvCxnSpPr>
            <a:cxnSpLocks/>
            <a:stCxn id="143" idx="4"/>
            <a:endCxn id="150" idx="0"/>
          </p:cNvCxnSpPr>
          <p:nvPr/>
        </p:nvCxnSpPr>
        <p:spPr>
          <a:xfrm>
            <a:off x="1712296" y="5021232"/>
            <a:ext cx="253780"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07C81FEB-FF98-4415-B795-32C6971513F5}"/>
              </a:ext>
            </a:extLst>
          </p:cNvPr>
          <p:cNvCxnSpPr>
            <a:cxnSpLocks/>
            <a:stCxn id="146" idx="0"/>
            <a:endCxn id="144" idx="4"/>
          </p:cNvCxnSpPr>
          <p:nvPr/>
        </p:nvCxnSpPr>
        <p:spPr>
          <a:xfrm flipV="1">
            <a:off x="1454822" y="5021232"/>
            <a:ext cx="387101"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E0670923-51AE-5926-E4E3-CAB7CD4F0C9F}"/>
              </a:ext>
            </a:extLst>
          </p:cNvPr>
          <p:cNvCxnSpPr>
            <a:cxnSpLocks/>
            <a:stCxn id="147" idx="0"/>
            <a:endCxn id="144" idx="4"/>
          </p:cNvCxnSpPr>
          <p:nvPr/>
        </p:nvCxnSpPr>
        <p:spPr>
          <a:xfrm flipV="1">
            <a:off x="1584449" y="5021232"/>
            <a:ext cx="257474"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C8C53D2D-F426-A79E-9B4A-3CABA101E8DB}"/>
              </a:ext>
            </a:extLst>
          </p:cNvPr>
          <p:cNvCxnSpPr>
            <a:cxnSpLocks/>
            <a:stCxn id="144" idx="4"/>
            <a:endCxn id="148" idx="0"/>
          </p:cNvCxnSpPr>
          <p:nvPr/>
        </p:nvCxnSpPr>
        <p:spPr>
          <a:xfrm flipH="1">
            <a:off x="1714076" y="5021232"/>
            <a:ext cx="127847"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BF500F23-2986-71C7-6CDC-B631AD956B28}"/>
              </a:ext>
            </a:extLst>
          </p:cNvPr>
          <p:cNvCxnSpPr>
            <a:cxnSpLocks/>
            <a:stCxn id="144" idx="4"/>
            <a:endCxn id="149" idx="0"/>
          </p:cNvCxnSpPr>
          <p:nvPr/>
        </p:nvCxnSpPr>
        <p:spPr>
          <a:xfrm>
            <a:off x="1841923" y="5021232"/>
            <a:ext cx="1780"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44FA61B6-0FE0-2557-8B75-1FBBB7C919E4}"/>
              </a:ext>
            </a:extLst>
          </p:cNvPr>
          <p:cNvCxnSpPr>
            <a:cxnSpLocks/>
            <a:stCxn id="144" idx="4"/>
            <a:endCxn id="150" idx="0"/>
          </p:cNvCxnSpPr>
          <p:nvPr/>
        </p:nvCxnSpPr>
        <p:spPr>
          <a:xfrm>
            <a:off x="1841923" y="5021232"/>
            <a:ext cx="124153" cy="12318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2591E8F0-D478-CA95-CC0F-16BF2DF3C443}"/>
              </a:ext>
            </a:extLst>
          </p:cNvPr>
          <p:cNvCxnSpPr>
            <a:cxnSpLocks/>
            <a:stCxn id="152" idx="0"/>
            <a:endCxn id="146" idx="4"/>
          </p:cNvCxnSpPr>
          <p:nvPr/>
        </p:nvCxnSpPr>
        <p:spPr>
          <a:xfrm flipH="1" flipV="1">
            <a:off x="1454822" y="5212386"/>
            <a:ext cx="132370"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A096C337-5AB6-BEA9-7B64-1F1C35F427A7}"/>
              </a:ext>
            </a:extLst>
          </p:cNvPr>
          <p:cNvCxnSpPr>
            <a:cxnSpLocks/>
            <a:stCxn id="152" idx="0"/>
            <a:endCxn id="147" idx="4"/>
          </p:cNvCxnSpPr>
          <p:nvPr/>
        </p:nvCxnSpPr>
        <p:spPr>
          <a:xfrm flipH="1" flipV="1">
            <a:off x="1584449" y="5212386"/>
            <a:ext cx="2743"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6FFBE4B0-C03B-F026-AA90-E1CC72FE463B}"/>
              </a:ext>
            </a:extLst>
          </p:cNvPr>
          <p:cNvCxnSpPr>
            <a:cxnSpLocks/>
            <a:stCxn id="152" idx="0"/>
            <a:endCxn id="148" idx="4"/>
          </p:cNvCxnSpPr>
          <p:nvPr/>
        </p:nvCxnSpPr>
        <p:spPr>
          <a:xfrm flipV="1">
            <a:off x="1587192" y="5212386"/>
            <a:ext cx="126884"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8961FFFB-7664-AF03-5367-3809605D3A99}"/>
              </a:ext>
            </a:extLst>
          </p:cNvPr>
          <p:cNvCxnSpPr>
            <a:cxnSpLocks/>
            <a:stCxn id="152" idx="0"/>
            <a:endCxn id="149" idx="4"/>
          </p:cNvCxnSpPr>
          <p:nvPr/>
        </p:nvCxnSpPr>
        <p:spPr>
          <a:xfrm flipV="1">
            <a:off x="1587192" y="5212386"/>
            <a:ext cx="256511"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621D4221-C1F6-7E49-7691-BD7A67D9218E}"/>
              </a:ext>
            </a:extLst>
          </p:cNvPr>
          <p:cNvCxnSpPr>
            <a:cxnSpLocks/>
            <a:stCxn id="152" idx="0"/>
            <a:endCxn id="150" idx="4"/>
          </p:cNvCxnSpPr>
          <p:nvPr/>
        </p:nvCxnSpPr>
        <p:spPr>
          <a:xfrm flipV="1">
            <a:off x="1587192" y="5212386"/>
            <a:ext cx="378884"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019CDAFF-5235-279E-252A-A83BE6B9DD2B}"/>
              </a:ext>
            </a:extLst>
          </p:cNvPr>
          <p:cNvCxnSpPr>
            <a:cxnSpLocks/>
            <a:stCxn id="153" idx="0"/>
            <a:endCxn id="146" idx="4"/>
          </p:cNvCxnSpPr>
          <p:nvPr/>
        </p:nvCxnSpPr>
        <p:spPr>
          <a:xfrm flipH="1" flipV="1">
            <a:off x="1454822" y="5212386"/>
            <a:ext cx="261997"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A2E201DE-B44B-0895-4479-EFD029C8F3DC}"/>
              </a:ext>
            </a:extLst>
          </p:cNvPr>
          <p:cNvCxnSpPr>
            <a:cxnSpLocks/>
            <a:stCxn id="153" idx="0"/>
            <a:endCxn id="147" idx="4"/>
          </p:cNvCxnSpPr>
          <p:nvPr/>
        </p:nvCxnSpPr>
        <p:spPr>
          <a:xfrm flipH="1" flipV="1">
            <a:off x="1584449" y="5212386"/>
            <a:ext cx="132370"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72FB55AA-ADDB-5DC3-6091-D44012B84A31}"/>
              </a:ext>
            </a:extLst>
          </p:cNvPr>
          <p:cNvCxnSpPr>
            <a:cxnSpLocks/>
            <a:stCxn id="153" idx="0"/>
            <a:endCxn id="148" idx="4"/>
          </p:cNvCxnSpPr>
          <p:nvPr/>
        </p:nvCxnSpPr>
        <p:spPr>
          <a:xfrm flipH="1" flipV="1">
            <a:off x="1714076" y="5212386"/>
            <a:ext cx="2743"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B2F63E02-D251-FF9E-2B81-1A503EC1894B}"/>
              </a:ext>
            </a:extLst>
          </p:cNvPr>
          <p:cNvCxnSpPr>
            <a:cxnSpLocks/>
            <a:stCxn id="153" idx="0"/>
            <a:endCxn id="149" idx="4"/>
          </p:cNvCxnSpPr>
          <p:nvPr/>
        </p:nvCxnSpPr>
        <p:spPr>
          <a:xfrm flipV="1">
            <a:off x="1716819" y="5212386"/>
            <a:ext cx="126884"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DF1FB269-C193-339F-D2A3-82824276B4BA}"/>
              </a:ext>
            </a:extLst>
          </p:cNvPr>
          <p:cNvCxnSpPr>
            <a:cxnSpLocks/>
            <a:stCxn id="153" idx="0"/>
            <a:endCxn id="150" idx="4"/>
          </p:cNvCxnSpPr>
          <p:nvPr/>
        </p:nvCxnSpPr>
        <p:spPr>
          <a:xfrm flipV="1">
            <a:off x="1716819" y="5212386"/>
            <a:ext cx="249257"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CD678835-9B20-8EBA-B589-72FCF6B9DF49}"/>
              </a:ext>
            </a:extLst>
          </p:cNvPr>
          <p:cNvCxnSpPr>
            <a:cxnSpLocks/>
            <a:stCxn id="154" idx="0"/>
            <a:endCxn id="150" idx="4"/>
          </p:cNvCxnSpPr>
          <p:nvPr/>
        </p:nvCxnSpPr>
        <p:spPr>
          <a:xfrm flipV="1">
            <a:off x="1846446" y="5212386"/>
            <a:ext cx="119630"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D17EC94E-7CC2-B6D8-C945-C90BF8D332F3}"/>
              </a:ext>
            </a:extLst>
          </p:cNvPr>
          <p:cNvCxnSpPr>
            <a:cxnSpLocks/>
            <a:stCxn id="154" idx="0"/>
            <a:endCxn id="149" idx="4"/>
          </p:cNvCxnSpPr>
          <p:nvPr/>
        </p:nvCxnSpPr>
        <p:spPr>
          <a:xfrm flipH="1" flipV="1">
            <a:off x="1843703" y="5212386"/>
            <a:ext cx="2743"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E799E944-A933-F0CC-7FE2-59C52C732425}"/>
              </a:ext>
            </a:extLst>
          </p:cNvPr>
          <p:cNvCxnSpPr>
            <a:cxnSpLocks/>
            <a:stCxn id="154" idx="0"/>
            <a:endCxn id="148" idx="4"/>
          </p:cNvCxnSpPr>
          <p:nvPr/>
        </p:nvCxnSpPr>
        <p:spPr>
          <a:xfrm flipH="1" flipV="1">
            <a:off x="1714076" y="5212386"/>
            <a:ext cx="132370"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FD105698-A8D5-7E2E-CADA-53FFADF6A5F3}"/>
              </a:ext>
            </a:extLst>
          </p:cNvPr>
          <p:cNvCxnSpPr>
            <a:cxnSpLocks/>
            <a:stCxn id="154" idx="0"/>
            <a:endCxn id="147" idx="4"/>
          </p:cNvCxnSpPr>
          <p:nvPr/>
        </p:nvCxnSpPr>
        <p:spPr>
          <a:xfrm flipH="1" flipV="1">
            <a:off x="1584449" y="5212386"/>
            <a:ext cx="261997"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25F13266-BA5B-5603-111F-C91244A21915}"/>
              </a:ext>
            </a:extLst>
          </p:cNvPr>
          <p:cNvCxnSpPr>
            <a:cxnSpLocks/>
            <a:stCxn id="154" idx="0"/>
            <a:endCxn id="146" idx="4"/>
          </p:cNvCxnSpPr>
          <p:nvPr/>
        </p:nvCxnSpPr>
        <p:spPr>
          <a:xfrm flipH="1" flipV="1">
            <a:off x="1454822" y="5212386"/>
            <a:ext cx="391624" cy="93784"/>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AEBD7944-B887-9621-96AF-4E9D62F2853F}"/>
              </a:ext>
            </a:extLst>
          </p:cNvPr>
          <p:cNvCxnSpPr>
            <a:cxnSpLocks/>
            <a:stCxn id="187" idx="0"/>
            <a:endCxn id="152" idx="4"/>
          </p:cNvCxnSpPr>
          <p:nvPr/>
        </p:nvCxnSpPr>
        <p:spPr>
          <a:xfrm flipV="1">
            <a:off x="1457565" y="5374136"/>
            <a:ext cx="129627"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grpSp>
        <p:nvGrpSpPr>
          <p:cNvPr id="186" name="组合 185">
            <a:extLst>
              <a:ext uri="{FF2B5EF4-FFF2-40B4-BE49-F238E27FC236}">
                <a16:creationId xmlns:a16="http://schemas.microsoft.com/office/drawing/2014/main" id="{23DA3129-D055-54B3-918E-5CEB08BD822C}"/>
              </a:ext>
            </a:extLst>
          </p:cNvPr>
          <p:cNvGrpSpPr/>
          <p:nvPr/>
        </p:nvGrpSpPr>
        <p:grpSpPr>
          <a:xfrm>
            <a:off x="1421565" y="5477874"/>
            <a:ext cx="583254" cy="67966"/>
            <a:chOff x="7263548" y="5006417"/>
            <a:chExt cx="583254" cy="72000"/>
          </a:xfrm>
          <a:solidFill>
            <a:srgbClr val="CAA2C7"/>
          </a:solidFill>
        </p:grpSpPr>
        <p:sp>
          <p:nvSpPr>
            <p:cNvPr id="187" name="流程图: 接点 186">
              <a:extLst>
                <a:ext uri="{FF2B5EF4-FFF2-40B4-BE49-F238E27FC236}">
                  <a16:creationId xmlns:a16="http://schemas.microsoft.com/office/drawing/2014/main" id="{D038D720-5DDC-5782-61C7-26035C2B617C}"/>
                </a:ext>
              </a:extLst>
            </p:cNvPr>
            <p:cNvSpPr/>
            <p:nvPr/>
          </p:nvSpPr>
          <p:spPr>
            <a:xfrm>
              <a:off x="7263548" y="5006417"/>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流程图: 接点 187">
              <a:extLst>
                <a:ext uri="{FF2B5EF4-FFF2-40B4-BE49-F238E27FC236}">
                  <a16:creationId xmlns:a16="http://schemas.microsoft.com/office/drawing/2014/main" id="{A558AB19-194A-75E3-DB35-977A694CCB08}"/>
                </a:ext>
              </a:extLst>
            </p:cNvPr>
            <p:cNvSpPr/>
            <p:nvPr/>
          </p:nvSpPr>
          <p:spPr>
            <a:xfrm>
              <a:off x="7393175" y="5006417"/>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流程图: 接点 188">
              <a:extLst>
                <a:ext uri="{FF2B5EF4-FFF2-40B4-BE49-F238E27FC236}">
                  <a16:creationId xmlns:a16="http://schemas.microsoft.com/office/drawing/2014/main" id="{6521D588-BE4F-0BE0-9995-C0213FB2B174}"/>
                </a:ext>
              </a:extLst>
            </p:cNvPr>
            <p:cNvSpPr/>
            <p:nvPr/>
          </p:nvSpPr>
          <p:spPr>
            <a:xfrm>
              <a:off x="7522802" y="5006417"/>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流程图: 接点 189">
              <a:extLst>
                <a:ext uri="{FF2B5EF4-FFF2-40B4-BE49-F238E27FC236}">
                  <a16:creationId xmlns:a16="http://schemas.microsoft.com/office/drawing/2014/main" id="{FEC3E02A-C875-81FD-D471-583717386565}"/>
                </a:ext>
              </a:extLst>
            </p:cNvPr>
            <p:cNvSpPr/>
            <p:nvPr/>
          </p:nvSpPr>
          <p:spPr>
            <a:xfrm>
              <a:off x="7652429" y="5006417"/>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流程图: 接点 190">
              <a:extLst>
                <a:ext uri="{FF2B5EF4-FFF2-40B4-BE49-F238E27FC236}">
                  <a16:creationId xmlns:a16="http://schemas.microsoft.com/office/drawing/2014/main" id="{497C041E-EDE5-175E-B052-421AA8F1201D}"/>
                </a:ext>
              </a:extLst>
            </p:cNvPr>
            <p:cNvSpPr/>
            <p:nvPr/>
          </p:nvSpPr>
          <p:spPr>
            <a:xfrm>
              <a:off x="7774802" y="5006417"/>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2" name="组合 191">
            <a:extLst>
              <a:ext uri="{FF2B5EF4-FFF2-40B4-BE49-F238E27FC236}">
                <a16:creationId xmlns:a16="http://schemas.microsoft.com/office/drawing/2014/main" id="{E6F73126-4460-7B28-2167-6C8C59B3895B}"/>
              </a:ext>
            </a:extLst>
          </p:cNvPr>
          <p:cNvGrpSpPr/>
          <p:nvPr/>
        </p:nvGrpSpPr>
        <p:grpSpPr>
          <a:xfrm>
            <a:off x="1551192" y="5649578"/>
            <a:ext cx="331254" cy="67966"/>
            <a:chOff x="7354763" y="5331311"/>
            <a:chExt cx="331254" cy="72000"/>
          </a:xfrm>
          <a:solidFill>
            <a:srgbClr val="CAA2C7"/>
          </a:solidFill>
        </p:grpSpPr>
        <p:sp>
          <p:nvSpPr>
            <p:cNvPr id="193" name="流程图: 接点 192">
              <a:extLst>
                <a:ext uri="{FF2B5EF4-FFF2-40B4-BE49-F238E27FC236}">
                  <a16:creationId xmlns:a16="http://schemas.microsoft.com/office/drawing/2014/main" id="{545A5DF1-8FA7-60F6-00DC-99A0A40CAFA8}"/>
                </a:ext>
              </a:extLst>
            </p:cNvPr>
            <p:cNvSpPr/>
            <p:nvPr/>
          </p:nvSpPr>
          <p:spPr>
            <a:xfrm>
              <a:off x="7354763" y="5331311"/>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流程图: 接点 193">
              <a:extLst>
                <a:ext uri="{FF2B5EF4-FFF2-40B4-BE49-F238E27FC236}">
                  <a16:creationId xmlns:a16="http://schemas.microsoft.com/office/drawing/2014/main" id="{04FBE737-A332-BA3D-0029-040F2417DB22}"/>
                </a:ext>
              </a:extLst>
            </p:cNvPr>
            <p:cNvSpPr/>
            <p:nvPr/>
          </p:nvSpPr>
          <p:spPr>
            <a:xfrm>
              <a:off x="7484390" y="5331311"/>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流程图: 接点 194">
              <a:extLst>
                <a:ext uri="{FF2B5EF4-FFF2-40B4-BE49-F238E27FC236}">
                  <a16:creationId xmlns:a16="http://schemas.microsoft.com/office/drawing/2014/main" id="{F5F3F043-3303-BFBB-475B-321764167B38}"/>
                </a:ext>
              </a:extLst>
            </p:cNvPr>
            <p:cNvSpPr/>
            <p:nvPr/>
          </p:nvSpPr>
          <p:spPr>
            <a:xfrm>
              <a:off x="7614017" y="5331311"/>
              <a:ext cx="72000" cy="72000"/>
            </a:xfrm>
            <a:prstGeom prst="flowChartConnector">
              <a:avLst/>
            </a:prstGeom>
            <a:grpFill/>
            <a:ln w="6350">
              <a:solidFill>
                <a:srgbClr val="B553A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6" name="直接连接符 195">
            <a:extLst>
              <a:ext uri="{FF2B5EF4-FFF2-40B4-BE49-F238E27FC236}">
                <a16:creationId xmlns:a16="http://schemas.microsoft.com/office/drawing/2014/main" id="{698DB840-81F7-0BDE-AF13-6F1F63117777}"/>
              </a:ext>
            </a:extLst>
          </p:cNvPr>
          <p:cNvCxnSpPr>
            <a:cxnSpLocks/>
            <a:stCxn id="193" idx="0"/>
            <a:endCxn id="187" idx="4"/>
          </p:cNvCxnSpPr>
          <p:nvPr/>
        </p:nvCxnSpPr>
        <p:spPr>
          <a:xfrm flipH="1" flipV="1">
            <a:off x="1457565" y="5545840"/>
            <a:ext cx="129627"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58AD32C3-87EB-8AC9-4101-F6F85E14D51A}"/>
              </a:ext>
            </a:extLst>
          </p:cNvPr>
          <p:cNvCxnSpPr>
            <a:cxnSpLocks/>
            <a:stCxn id="193" idx="0"/>
            <a:endCxn id="188" idx="4"/>
          </p:cNvCxnSpPr>
          <p:nvPr/>
        </p:nvCxnSpPr>
        <p:spPr>
          <a:xfrm flipV="1">
            <a:off x="1587192" y="5545840"/>
            <a:ext cx="0"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EAFAA34D-3264-0914-5884-6A5929514D2B}"/>
              </a:ext>
            </a:extLst>
          </p:cNvPr>
          <p:cNvCxnSpPr>
            <a:cxnSpLocks/>
            <a:stCxn id="193" idx="0"/>
            <a:endCxn id="189" idx="4"/>
          </p:cNvCxnSpPr>
          <p:nvPr/>
        </p:nvCxnSpPr>
        <p:spPr>
          <a:xfrm flipV="1">
            <a:off x="1587192" y="5545840"/>
            <a:ext cx="129627"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7D6BD5B3-2632-B47E-49B0-2FBA34CFCF4B}"/>
              </a:ext>
            </a:extLst>
          </p:cNvPr>
          <p:cNvCxnSpPr>
            <a:cxnSpLocks/>
            <a:stCxn id="193" idx="0"/>
            <a:endCxn id="190" idx="4"/>
          </p:cNvCxnSpPr>
          <p:nvPr/>
        </p:nvCxnSpPr>
        <p:spPr>
          <a:xfrm flipV="1">
            <a:off x="1587192" y="5545840"/>
            <a:ext cx="259254"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B0186DE8-5445-23F3-CA98-0B6C51E05794}"/>
              </a:ext>
            </a:extLst>
          </p:cNvPr>
          <p:cNvCxnSpPr>
            <a:cxnSpLocks/>
            <a:stCxn id="193" idx="0"/>
            <a:endCxn id="191" idx="4"/>
          </p:cNvCxnSpPr>
          <p:nvPr/>
        </p:nvCxnSpPr>
        <p:spPr>
          <a:xfrm flipV="1">
            <a:off x="1587192" y="5545840"/>
            <a:ext cx="381627"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20643F6D-9010-A8F0-AEBC-39779EC0F211}"/>
              </a:ext>
            </a:extLst>
          </p:cNvPr>
          <p:cNvCxnSpPr>
            <a:cxnSpLocks/>
            <a:stCxn id="194" idx="0"/>
            <a:endCxn id="187" idx="4"/>
          </p:cNvCxnSpPr>
          <p:nvPr/>
        </p:nvCxnSpPr>
        <p:spPr>
          <a:xfrm flipH="1" flipV="1">
            <a:off x="1457565" y="5545840"/>
            <a:ext cx="259254"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002271F9-8F90-F459-E249-CD889DBE8340}"/>
              </a:ext>
            </a:extLst>
          </p:cNvPr>
          <p:cNvCxnSpPr>
            <a:cxnSpLocks/>
            <a:stCxn id="194" idx="0"/>
            <a:endCxn id="188" idx="4"/>
          </p:cNvCxnSpPr>
          <p:nvPr/>
        </p:nvCxnSpPr>
        <p:spPr>
          <a:xfrm flipH="1" flipV="1">
            <a:off x="1587192" y="5545840"/>
            <a:ext cx="129627"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09E9E510-90A9-DDFD-B840-8CF94A0F07E7}"/>
              </a:ext>
            </a:extLst>
          </p:cNvPr>
          <p:cNvCxnSpPr>
            <a:cxnSpLocks/>
            <a:stCxn id="194" idx="0"/>
            <a:endCxn id="189" idx="4"/>
          </p:cNvCxnSpPr>
          <p:nvPr/>
        </p:nvCxnSpPr>
        <p:spPr>
          <a:xfrm flipV="1">
            <a:off x="1716819" y="5545840"/>
            <a:ext cx="0"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703F4F83-CA9F-A022-DCA6-4E521F48C9D6}"/>
              </a:ext>
            </a:extLst>
          </p:cNvPr>
          <p:cNvCxnSpPr>
            <a:cxnSpLocks/>
            <a:stCxn id="194" idx="0"/>
            <a:endCxn id="190" idx="4"/>
          </p:cNvCxnSpPr>
          <p:nvPr/>
        </p:nvCxnSpPr>
        <p:spPr>
          <a:xfrm flipV="1">
            <a:off x="1716819" y="5545840"/>
            <a:ext cx="129627"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4EB1F32D-01C9-5E60-5F14-AA50414931CA}"/>
              </a:ext>
            </a:extLst>
          </p:cNvPr>
          <p:cNvCxnSpPr>
            <a:cxnSpLocks/>
            <a:stCxn id="194" idx="0"/>
            <a:endCxn id="191" idx="4"/>
          </p:cNvCxnSpPr>
          <p:nvPr/>
        </p:nvCxnSpPr>
        <p:spPr>
          <a:xfrm flipV="1">
            <a:off x="1716819" y="5545840"/>
            <a:ext cx="252000"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9A6032DA-95CE-1BC1-1087-9D6C4276D2E6}"/>
              </a:ext>
            </a:extLst>
          </p:cNvPr>
          <p:cNvCxnSpPr>
            <a:cxnSpLocks/>
            <a:stCxn id="195" idx="0"/>
            <a:endCxn id="191" idx="4"/>
          </p:cNvCxnSpPr>
          <p:nvPr/>
        </p:nvCxnSpPr>
        <p:spPr>
          <a:xfrm flipV="1">
            <a:off x="1846446" y="5545840"/>
            <a:ext cx="122373"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3DD2F0BD-D617-69F1-404A-2BCDC9E6C132}"/>
              </a:ext>
            </a:extLst>
          </p:cNvPr>
          <p:cNvCxnSpPr>
            <a:cxnSpLocks/>
            <a:stCxn id="195" idx="0"/>
            <a:endCxn id="190" idx="4"/>
          </p:cNvCxnSpPr>
          <p:nvPr/>
        </p:nvCxnSpPr>
        <p:spPr>
          <a:xfrm flipV="1">
            <a:off x="1846446" y="5545840"/>
            <a:ext cx="0"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D54DD85C-EE6A-7EEC-A5B0-5CD8B04ECF8D}"/>
              </a:ext>
            </a:extLst>
          </p:cNvPr>
          <p:cNvCxnSpPr>
            <a:cxnSpLocks/>
            <a:stCxn id="195" idx="0"/>
            <a:endCxn id="189" idx="4"/>
          </p:cNvCxnSpPr>
          <p:nvPr/>
        </p:nvCxnSpPr>
        <p:spPr>
          <a:xfrm flipH="1" flipV="1">
            <a:off x="1716819" y="5545840"/>
            <a:ext cx="129627"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E2C0C8BE-9543-0D2B-495E-9CC6B8D10FE5}"/>
              </a:ext>
            </a:extLst>
          </p:cNvPr>
          <p:cNvCxnSpPr>
            <a:cxnSpLocks/>
            <a:stCxn id="195" idx="0"/>
            <a:endCxn id="188" idx="4"/>
          </p:cNvCxnSpPr>
          <p:nvPr/>
        </p:nvCxnSpPr>
        <p:spPr>
          <a:xfrm flipH="1" flipV="1">
            <a:off x="1587192" y="5545840"/>
            <a:ext cx="259254"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2AD413DC-E7C7-98F6-7793-2DFD6954E595}"/>
              </a:ext>
            </a:extLst>
          </p:cNvPr>
          <p:cNvCxnSpPr>
            <a:cxnSpLocks/>
            <a:stCxn id="195" idx="0"/>
            <a:endCxn id="187" idx="4"/>
          </p:cNvCxnSpPr>
          <p:nvPr/>
        </p:nvCxnSpPr>
        <p:spPr>
          <a:xfrm flipH="1" flipV="1">
            <a:off x="1457565" y="5545840"/>
            <a:ext cx="388881"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C0CC00C8-304A-933C-310C-CD857D837256}"/>
              </a:ext>
            </a:extLst>
          </p:cNvPr>
          <p:cNvCxnSpPr>
            <a:cxnSpLocks/>
            <a:stCxn id="188" idx="0"/>
            <a:endCxn id="152" idx="4"/>
          </p:cNvCxnSpPr>
          <p:nvPr/>
        </p:nvCxnSpPr>
        <p:spPr>
          <a:xfrm flipV="1">
            <a:off x="1587192" y="5374136"/>
            <a:ext cx="0"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989FD578-110C-29F4-836F-8E99D3CC7105}"/>
              </a:ext>
            </a:extLst>
          </p:cNvPr>
          <p:cNvCxnSpPr>
            <a:cxnSpLocks/>
            <a:stCxn id="189" idx="0"/>
            <a:endCxn id="152" idx="4"/>
          </p:cNvCxnSpPr>
          <p:nvPr/>
        </p:nvCxnSpPr>
        <p:spPr>
          <a:xfrm flipH="1" flipV="1">
            <a:off x="1587192" y="5374136"/>
            <a:ext cx="129627"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E6C3B315-FB1F-928A-636E-062C58F922FA}"/>
              </a:ext>
            </a:extLst>
          </p:cNvPr>
          <p:cNvCxnSpPr>
            <a:cxnSpLocks/>
            <a:stCxn id="190" idx="0"/>
            <a:endCxn id="152" idx="4"/>
          </p:cNvCxnSpPr>
          <p:nvPr/>
        </p:nvCxnSpPr>
        <p:spPr>
          <a:xfrm flipH="1" flipV="1">
            <a:off x="1587192" y="5374136"/>
            <a:ext cx="259254"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F9C87A17-1E8F-372E-7F96-A076C0E7D588}"/>
              </a:ext>
            </a:extLst>
          </p:cNvPr>
          <p:cNvCxnSpPr>
            <a:cxnSpLocks/>
            <a:stCxn id="191" idx="0"/>
            <a:endCxn id="152" idx="4"/>
          </p:cNvCxnSpPr>
          <p:nvPr/>
        </p:nvCxnSpPr>
        <p:spPr>
          <a:xfrm flipH="1" flipV="1">
            <a:off x="1587192" y="5374136"/>
            <a:ext cx="381627"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0A953CA2-5DBF-947A-C01D-D956D41E268F}"/>
              </a:ext>
            </a:extLst>
          </p:cNvPr>
          <p:cNvCxnSpPr>
            <a:cxnSpLocks/>
            <a:stCxn id="153" idx="4"/>
            <a:endCxn id="187" idx="0"/>
          </p:cNvCxnSpPr>
          <p:nvPr/>
        </p:nvCxnSpPr>
        <p:spPr>
          <a:xfrm flipH="1">
            <a:off x="1457565" y="5374136"/>
            <a:ext cx="259254"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0A29007D-85DB-656B-AFF8-B28D47F86A44}"/>
              </a:ext>
            </a:extLst>
          </p:cNvPr>
          <p:cNvCxnSpPr>
            <a:cxnSpLocks/>
            <a:stCxn id="153" idx="4"/>
            <a:endCxn id="188" idx="0"/>
          </p:cNvCxnSpPr>
          <p:nvPr/>
        </p:nvCxnSpPr>
        <p:spPr>
          <a:xfrm flipH="1">
            <a:off x="1587192" y="5374136"/>
            <a:ext cx="129627"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CF573AA0-8B4E-1CA7-02F9-F3CD2B3981A8}"/>
              </a:ext>
            </a:extLst>
          </p:cNvPr>
          <p:cNvCxnSpPr>
            <a:cxnSpLocks/>
            <a:stCxn id="153" idx="4"/>
            <a:endCxn id="189" idx="0"/>
          </p:cNvCxnSpPr>
          <p:nvPr/>
        </p:nvCxnSpPr>
        <p:spPr>
          <a:xfrm>
            <a:off x="1716819" y="5374136"/>
            <a:ext cx="0"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07B111AF-75F6-5616-19BA-5421989E8658}"/>
              </a:ext>
            </a:extLst>
          </p:cNvPr>
          <p:cNvCxnSpPr>
            <a:cxnSpLocks/>
            <a:stCxn id="153" idx="4"/>
            <a:endCxn id="190" idx="0"/>
          </p:cNvCxnSpPr>
          <p:nvPr/>
        </p:nvCxnSpPr>
        <p:spPr>
          <a:xfrm>
            <a:off x="1716819" y="5374136"/>
            <a:ext cx="129627"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914AAF41-13D1-73E2-2AEE-85B482759747}"/>
              </a:ext>
            </a:extLst>
          </p:cNvPr>
          <p:cNvCxnSpPr>
            <a:cxnSpLocks/>
            <a:stCxn id="153" idx="4"/>
            <a:endCxn id="191" idx="0"/>
          </p:cNvCxnSpPr>
          <p:nvPr/>
        </p:nvCxnSpPr>
        <p:spPr>
          <a:xfrm>
            <a:off x="1716819" y="5374136"/>
            <a:ext cx="252000"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F7ED472D-7B16-5768-B10B-93FC0DCB4F5B}"/>
              </a:ext>
            </a:extLst>
          </p:cNvPr>
          <p:cNvCxnSpPr>
            <a:cxnSpLocks/>
            <a:stCxn id="154" idx="4"/>
            <a:endCxn id="187" idx="0"/>
          </p:cNvCxnSpPr>
          <p:nvPr/>
        </p:nvCxnSpPr>
        <p:spPr>
          <a:xfrm flipH="1">
            <a:off x="1457565" y="5374136"/>
            <a:ext cx="388881"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958C2AC3-731A-2F48-8B25-D3D28EA81C87}"/>
              </a:ext>
            </a:extLst>
          </p:cNvPr>
          <p:cNvCxnSpPr>
            <a:cxnSpLocks/>
            <a:stCxn id="154" idx="4"/>
            <a:endCxn id="188" idx="0"/>
          </p:cNvCxnSpPr>
          <p:nvPr/>
        </p:nvCxnSpPr>
        <p:spPr>
          <a:xfrm flipH="1">
            <a:off x="1587192" y="5374136"/>
            <a:ext cx="259254"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1145C60D-6552-DAB0-DE6F-F17C1602ED27}"/>
              </a:ext>
            </a:extLst>
          </p:cNvPr>
          <p:cNvCxnSpPr>
            <a:cxnSpLocks/>
            <a:stCxn id="154" idx="5"/>
            <a:endCxn id="189" idx="0"/>
          </p:cNvCxnSpPr>
          <p:nvPr/>
        </p:nvCxnSpPr>
        <p:spPr>
          <a:xfrm flipH="1">
            <a:off x="1716819" y="5364183"/>
            <a:ext cx="155083" cy="113691"/>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9DA2BFE6-9FBC-5BE0-4B48-908F40AAD9DB}"/>
              </a:ext>
            </a:extLst>
          </p:cNvPr>
          <p:cNvCxnSpPr>
            <a:cxnSpLocks/>
            <a:stCxn id="154" idx="4"/>
            <a:endCxn id="190" idx="0"/>
          </p:cNvCxnSpPr>
          <p:nvPr/>
        </p:nvCxnSpPr>
        <p:spPr>
          <a:xfrm>
            <a:off x="1846446" y="5374136"/>
            <a:ext cx="0"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42C684E3-2CA0-086E-783B-79E435ADD750}"/>
              </a:ext>
            </a:extLst>
          </p:cNvPr>
          <p:cNvCxnSpPr>
            <a:cxnSpLocks/>
            <a:stCxn id="154" idx="4"/>
            <a:endCxn id="191" idx="0"/>
          </p:cNvCxnSpPr>
          <p:nvPr/>
        </p:nvCxnSpPr>
        <p:spPr>
          <a:xfrm>
            <a:off x="1846446" y="5374136"/>
            <a:ext cx="122373" cy="103738"/>
          </a:xfrm>
          <a:prstGeom prst="line">
            <a:avLst/>
          </a:prstGeom>
          <a:ln>
            <a:solidFill>
              <a:srgbClr val="B553A9"/>
            </a:solidFill>
          </a:ln>
        </p:spPr>
        <p:style>
          <a:lnRef idx="1">
            <a:schemeClr val="accent1"/>
          </a:lnRef>
          <a:fillRef idx="0">
            <a:schemeClr val="accent1"/>
          </a:fillRef>
          <a:effectRef idx="0">
            <a:schemeClr val="accent1"/>
          </a:effectRef>
          <a:fontRef idx="minor">
            <a:schemeClr val="tx1"/>
          </a:fontRef>
        </p:style>
      </p:cxnSp>
      <p:sp>
        <p:nvSpPr>
          <p:cNvPr id="225" name="流程图: 接点 224">
            <a:extLst>
              <a:ext uri="{FF2B5EF4-FFF2-40B4-BE49-F238E27FC236}">
                <a16:creationId xmlns:a16="http://schemas.microsoft.com/office/drawing/2014/main" id="{BEDE3E77-25E8-1822-AEC8-B3FA6C3E122A}"/>
              </a:ext>
            </a:extLst>
          </p:cNvPr>
          <p:cNvSpPr/>
          <p:nvPr/>
        </p:nvSpPr>
        <p:spPr>
          <a:xfrm>
            <a:off x="2319508" y="4945525"/>
            <a:ext cx="72000" cy="67966"/>
          </a:xfrm>
          <a:prstGeom prst="flowChartConnector">
            <a:avLst/>
          </a:prstGeom>
          <a:solidFill>
            <a:schemeClr val="accent2">
              <a:lumMod val="60000"/>
              <a:lumOff val="40000"/>
            </a:schemeClr>
          </a:solid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流程图: 接点 225">
            <a:extLst>
              <a:ext uri="{FF2B5EF4-FFF2-40B4-BE49-F238E27FC236}">
                <a16:creationId xmlns:a16="http://schemas.microsoft.com/office/drawing/2014/main" id="{573C82CE-D3A9-19E8-BE05-B42547B72F4E}"/>
              </a:ext>
            </a:extLst>
          </p:cNvPr>
          <p:cNvSpPr/>
          <p:nvPr/>
        </p:nvSpPr>
        <p:spPr>
          <a:xfrm>
            <a:off x="2449135" y="4945525"/>
            <a:ext cx="72000" cy="67966"/>
          </a:xfrm>
          <a:prstGeom prst="flowChartConnector">
            <a:avLst/>
          </a:prstGeom>
          <a:solidFill>
            <a:schemeClr val="accent2">
              <a:lumMod val="60000"/>
              <a:lumOff val="40000"/>
            </a:schemeClr>
          </a:solid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流程图: 接点 226">
            <a:extLst>
              <a:ext uri="{FF2B5EF4-FFF2-40B4-BE49-F238E27FC236}">
                <a16:creationId xmlns:a16="http://schemas.microsoft.com/office/drawing/2014/main" id="{1713C2D3-680E-7074-5040-80424D1B48C5}"/>
              </a:ext>
            </a:extLst>
          </p:cNvPr>
          <p:cNvSpPr/>
          <p:nvPr/>
        </p:nvSpPr>
        <p:spPr>
          <a:xfrm>
            <a:off x="2578762" y="4945525"/>
            <a:ext cx="72000" cy="67966"/>
          </a:xfrm>
          <a:prstGeom prst="flowChartConnector">
            <a:avLst/>
          </a:prstGeom>
          <a:solidFill>
            <a:schemeClr val="accent2">
              <a:lumMod val="60000"/>
              <a:lumOff val="40000"/>
            </a:schemeClr>
          </a:solid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8" name="组合 227">
            <a:extLst>
              <a:ext uri="{FF2B5EF4-FFF2-40B4-BE49-F238E27FC236}">
                <a16:creationId xmlns:a16="http://schemas.microsoft.com/office/drawing/2014/main" id="{86D896E7-70D0-BB2D-D1B2-7E2C663A3CEF}"/>
              </a:ext>
            </a:extLst>
          </p:cNvPr>
          <p:cNvGrpSpPr/>
          <p:nvPr/>
        </p:nvGrpSpPr>
        <p:grpSpPr>
          <a:xfrm>
            <a:off x="2191661" y="5136679"/>
            <a:ext cx="583254" cy="67966"/>
            <a:chOff x="7263548" y="5006417"/>
            <a:chExt cx="583254" cy="72000"/>
          </a:xfrm>
          <a:solidFill>
            <a:schemeClr val="accent2">
              <a:lumMod val="60000"/>
              <a:lumOff val="40000"/>
            </a:schemeClr>
          </a:solidFill>
        </p:grpSpPr>
        <p:sp>
          <p:nvSpPr>
            <p:cNvPr id="229" name="流程图: 接点 228">
              <a:extLst>
                <a:ext uri="{FF2B5EF4-FFF2-40B4-BE49-F238E27FC236}">
                  <a16:creationId xmlns:a16="http://schemas.microsoft.com/office/drawing/2014/main" id="{C62014E5-08DE-E338-434A-7B6476FAB11D}"/>
                </a:ext>
              </a:extLst>
            </p:cNvPr>
            <p:cNvSpPr/>
            <p:nvPr/>
          </p:nvSpPr>
          <p:spPr>
            <a:xfrm>
              <a:off x="7263548" y="5006417"/>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流程图: 接点 229">
              <a:extLst>
                <a:ext uri="{FF2B5EF4-FFF2-40B4-BE49-F238E27FC236}">
                  <a16:creationId xmlns:a16="http://schemas.microsoft.com/office/drawing/2014/main" id="{5040AF34-A9F3-FB5F-8F87-7400CCDB14D9}"/>
                </a:ext>
              </a:extLst>
            </p:cNvPr>
            <p:cNvSpPr/>
            <p:nvPr/>
          </p:nvSpPr>
          <p:spPr>
            <a:xfrm>
              <a:off x="7393175" y="5006417"/>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流程图: 接点 230">
              <a:extLst>
                <a:ext uri="{FF2B5EF4-FFF2-40B4-BE49-F238E27FC236}">
                  <a16:creationId xmlns:a16="http://schemas.microsoft.com/office/drawing/2014/main" id="{DD348564-251C-5BF5-C384-3DF1CC74EB8E}"/>
                </a:ext>
              </a:extLst>
            </p:cNvPr>
            <p:cNvSpPr/>
            <p:nvPr/>
          </p:nvSpPr>
          <p:spPr>
            <a:xfrm>
              <a:off x="7522802" y="5006417"/>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流程图: 接点 231">
              <a:extLst>
                <a:ext uri="{FF2B5EF4-FFF2-40B4-BE49-F238E27FC236}">
                  <a16:creationId xmlns:a16="http://schemas.microsoft.com/office/drawing/2014/main" id="{FAD2E30A-D5F1-FB46-F42C-55D1B7127AA6}"/>
                </a:ext>
              </a:extLst>
            </p:cNvPr>
            <p:cNvSpPr/>
            <p:nvPr/>
          </p:nvSpPr>
          <p:spPr>
            <a:xfrm>
              <a:off x="7652429" y="5006417"/>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流程图: 接点 232">
              <a:extLst>
                <a:ext uri="{FF2B5EF4-FFF2-40B4-BE49-F238E27FC236}">
                  <a16:creationId xmlns:a16="http://schemas.microsoft.com/office/drawing/2014/main" id="{8E3E2796-181A-B703-48DE-28A182DD50FF}"/>
                </a:ext>
              </a:extLst>
            </p:cNvPr>
            <p:cNvSpPr/>
            <p:nvPr/>
          </p:nvSpPr>
          <p:spPr>
            <a:xfrm>
              <a:off x="7774802" y="5006417"/>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4" name="组合 233">
            <a:extLst>
              <a:ext uri="{FF2B5EF4-FFF2-40B4-BE49-F238E27FC236}">
                <a16:creationId xmlns:a16="http://schemas.microsoft.com/office/drawing/2014/main" id="{A6EA51C0-7426-882B-6C43-C6A5C3DE540C}"/>
              </a:ext>
            </a:extLst>
          </p:cNvPr>
          <p:cNvGrpSpPr/>
          <p:nvPr/>
        </p:nvGrpSpPr>
        <p:grpSpPr>
          <a:xfrm>
            <a:off x="2324031" y="5298429"/>
            <a:ext cx="331254" cy="67966"/>
            <a:chOff x="7354763" y="5331311"/>
            <a:chExt cx="331254" cy="72000"/>
          </a:xfrm>
          <a:solidFill>
            <a:schemeClr val="accent2">
              <a:lumMod val="60000"/>
              <a:lumOff val="40000"/>
            </a:schemeClr>
          </a:solidFill>
        </p:grpSpPr>
        <p:sp>
          <p:nvSpPr>
            <p:cNvPr id="235" name="流程图: 接点 234">
              <a:extLst>
                <a:ext uri="{FF2B5EF4-FFF2-40B4-BE49-F238E27FC236}">
                  <a16:creationId xmlns:a16="http://schemas.microsoft.com/office/drawing/2014/main" id="{D2F656F5-9BF2-DE5A-610D-578622751915}"/>
                </a:ext>
              </a:extLst>
            </p:cNvPr>
            <p:cNvSpPr/>
            <p:nvPr/>
          </p:nvSpPr>
          <p:spPr>
            <a:xfrm>
              <a:off x="7354763" y="5331311"/>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流程图: 接点 235">
              <a:extLst>
                <a:ext uri="{FF2B5EF4-FFF2-40B4-BE49-F238E27FC236}">
                  <a16:creationId xmlns:a16="http://schemas.microsoft.com/office/drawing/2014/main" id="{F5D313B2-5930-DD09-08FC-4B847E72A154}"/>
                </a:ext>
              </a:extLst>
            </p:cNvPr>
            <p:cNvSpPr/>
            <p:nvPr/>
          </p:nvSpPr>
          <p:spPr>
            <a:xfrm>
              <a:off x="7484390" y="5331311"/>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流程图: 接点 236">
              <a:extLst>
                <a:ext uri="{FF2B5EF4-FFF2-40B4-BE49-F238E27FC236}">
                  <a16:creationId xmlns:a16="http://schemas.microsoft.com/office/drawing/2014/main" id="{06B13887-033B-7276-2996-F262202B2054}"/>
                </a:ext>
              </a:extLst>
            </p:cNvPr>
            <p:cNvSpPr/>
            <p:nvPr/>
          </p:nvSpPr>
          <p:spPr>
            <a:xfrm>
              <a:off x="7614017" y="5331311"/>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8" name="直接连接符 237">
            <a:extLst>
              <a:ext uri="{FF2B5EF4-FFF2-40B4-BE49-F238E27FC236}">
                <a16:creationId xmlns:a16="http://schemas.microsoft.com/office/drawing/2014/main" id="{58CD6866-6B8A-5528-2EAC-3C3385C36011}"/>
              </a:ext>
            </a:extLst>
          </p:cNvPr>
          <p:cNvCxnSpPr>
            <a:stCxn id="225" idx="4"/>
            <a:endCxn id="229" idx="0"/>
          </p:cNvCxnSpPr>
          <p:nvPr/>
        </p:nvCxnSpPr>
        <p:spPr>
          <a:xfrm flipH="1">
            <a:off x="2227661" y="5013491"/>
            <a:ext cx="127847"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5F80DCE6-5C16-4DFC-B144-E17A24A275E3}"/>
              </a:ext>
            </a:extLst>
          </p:cNvPr>
          <p:cNvCxnSpPr>
            <a:cxnSpLocks/>
            <a:stCxn id="225" idx="4"/>
            <a:endCxn id="230" idx="0"/>
          </p:cNvCxnSpPr>
          <p:nvPr/>
        </p:nvCxnSpPr>
        <p:spPr>
          <a:xfrm>
            <a:off x="2355508" y="5013491"/>
            <a:ext cx="1780"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B497C37A-ED63-8252-E266-14627A8CE318}"/>
              </a:ext>
            </a:extLst>
          </p:cNvPr>
          <p:cNvCxnSpPr>
            <a:cxnSpLocks/>
            <a:stCxn id="225" idx="4"/>
            <a:endCxn id="231" idx="1"/>
          </p:cNvCxnSpPr>
          <p:nvPr/>
        </p:nvCxnSpPr>
        <p:spPr>
          <a:xfrm>
            <a:off x="2355508" y="5013491"/>
            <a:ext cx="105951" cy="13314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AE87807A-AE48-0247-7000-4B6BB3571EE0}"/>
              </a:ext>
            </a:extLst>
          </p:cNvPr>
          <p:cNvCxnSpPr>
            <a:cxnSpLocks/>
            <a:stCxn id="225" idx="4"/>
            <a:endCxn id="232" idx="0"/>
          </p:cNvCxnSpPr>
          <p:nvPr/>
        </p:nvCxnSpPr>
        <p:spPr>
          <a:xfrm>
            <a:off x="2355508" y="5013491"/>
            <a:ext cx="261034"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434BB2AD-7922-821E-348B-3C295F720ED9}"/>
              </a:ext>
            </a:extLst>
          </p:cNvPr>
          <p:cNvCxnSpPr>
            <a:cxnSpLocks/>
            <a:stCxn id="225" idx="4"/>
            <a:endCxn id="233" idx="0"/>
          </p:cNvCxnSpPr>
          <p:nvPr/>
        </p:nvCxnSpPr>
        <p:spPr>
          <a:xfrm>
            <a:off x="2355508" y="5013491"/>
            <a:ext cx="383407"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E39CA542-97F6-769A-7A16-16BC574194A9}"/>
              </a:ext>
            </a:extLst>
          </p:cNvPr>
          <p:cNvCxnSpPr>
            <a:cxnSpLocks/>
            <a:stCxn id="226" idx="4"/>
            <a:endCxn id="229" idx="0"/>
          </p:cNvCxnSpPr>
          <p:nvPr/>
        </p:nvCxnSpPr>
        <p:spPr>
          <a:xfrm flipH="1">
            <a:off x="2227661" y="5013491"/>
            <a:ext cx="257474"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62E3ADFD-4C8A-EE93-A568-08796447C775}"/>
              </a:ext>
            </a:extLst>
          </p:cNvPr>
          <p:cNvCxnSpPr>
            <a:cxnSpLocks/>
            <a:stCxn id="226" idx="4"/>
            <a:endCxn id="230" idx="0"/>
          </p:cNvCxnSpPr>
          <p:nvPr/>
        </p:nvCxnSpPr>
        <p:spPr>
          <a:xfrm flipH="1">
            <a:off x="2357288" y="5013491"/>
            <a:ext cx="127847"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F0A91516-A298-A606-ACBA-018C27A13537}"/>
              </a:ext>
            </a:extLst>
          </p:cNvPr>
          <p:cNvCxnSpPr>
            <a:cxnSpLocks/>
            <a:stCxn id="226" idx="4"/>
            <a:endCxn id="231" idx="0"/>
          </p:cNvCxnSpPr>
          <p:nvPr/>
        </p:nvCxnSpPr>
        <p:spPr>
          <a:xfrm>
            <a:off x="2485135" y="5013491"/>
            <a:ext cx="1780"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81393695-A7D1-B2B9-CD30-00147493642F}"/>
              </a:ext>
            </a:extLst>
          </p:cNvPr>
          <p:cNvCxnSpPr>
            <a:cxnSpLocks/>
            <a:stCxn id="226" idx="4"/>
            <a:endCxn id="232" idx="0"/>
          </p:cNvCxnSpPr>
          <p:nvPr/>
        </p:nvCxnSpPr>
        <p:spPr>
          <a:xfrm>
            <a:off x="2485135" y="5013491"/>
            <a:ext cx="131407"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D83B586D-3D1F-0227-7285-E8583AC2E6F2}"/>
              </a:ext>
            </a:extLst>
          </p:cNvPr>
          <p:cNvCxnSpPr>
            <a:cxnSpLocks/>
            <a:stCxn id="226" idx="4"/>
            <a:endCxn id="233" idx="0"/>
          </p:cNvCxnSpPr>
          <p:nvPr/>
        </p:nvCxnSpPr>
        <p:spPr>
          <a:xfrm>
            <a:off x="2485135" y="5013491"/>
            <a:ext cx="253780"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39FC4B64-2A4D-443A-2C44-66AD47EEAA89}"/>
              </a:ext>
            </a:extLst>
          </p:cNvPr>
          <p:cNvCxnSpPr>
            <a:cxnSpLocks/>
            <a:stCxn id="229" idx="0"/>
            <a:endCxn id="227" idx="4"/>
          </p:cNvCxnSpPr>
          <p:nvPr/>
        </p:nvCxnSpPr>
        <p:spPr>
          <a:xfrm flipV="1">
            <a:off x="2227661" y="5013491"/>
            <a:ext cx="387101"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7082479B-931C-5646-E59F-7196A1D425D5}"/>
              </a:ext>
            </a:extLst>
          </p:cNvPr>
          <p:cNvCxnSpPr>
            <a:cxnSpLocks/>
            <a:stCxn id="230" idx="0"/>
            <a:endCxn id="227" idx="4"/>
          </p:cNvCxnSpPr>
          <p:nvPr/>
        </p:nvCxnSpPr>
        <p:spPr>
          <a:xfrm flipV="1">
            <a:off x="2357288" y="5013491"/>
            <a:ext cx="257474"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D53F04E4-54FF-2C60-1761-BF3E43789BCB}"/>
              </a:ext>
            </a:extLst>
          </p:cNvPr>
          <p:cNvCxnSpPr>
            <a:cxnSpLocks/>
            <a:stCxn id="227" idx="4"/>
            <a:endCxn id="231" idx="0"/>
          </p:cNvCxnSpPr>
          <p:nvPr/>
        </p:nvCxnSpPr>
        <p:spPr>
          <a:xfrm flipH="1">
            <a:off x="2486915" y="5013491"/>
            <a:ext cx="127847"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B0416F05-F8D9-10F4-3842-55C4B76DD738}"/>
              </a:ext>
            </a:extLst>
          </p:cNvPr>
          <p:cNvCxnSpPr>
            <a:cxnSpLocks/>
            <a:stCxn id="227" idx="4"/>
            <a:endCxn id="232" idx="0"/>
          </p:cNvCxnSpPr>
          <p:nvPr/>
        </p:nvCxnSpPr>
        <p:spPr>
          <a:xfrm>
            <a:off x="2614762" y="5013491"/>
            <a:ext cx="1780"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83D2439E-2B47-40B2-0BC5-32F8B91ABE77}"/>
              </a:ext>
            </a:extLst>
          </p:cNvPr>
          <p:cNvCxnSpPr>
            <a:cxnSpLocks/>
            <a:stCxn id="227" idx="4"/>
            <a:endCxn id="233" idx="0"/>
          </p:cNvCxnSpPr>
          <p:nvPr/>
        </p:nvCxnSpPr>
        <p:spPr>
          <a:xfrm>
            <a:off x="2614762" y="5013491"/>
            <a:ext cx="124153" cy="1231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82A897F1-2758-3458-2735-905684B84C33}"/>
              </a:ext>
            </a:extLst>
          </p:cNvPr>
          <p:cNvCxnSpPr>
            <a:cxnSpLocks/>
            <a:stCxn id="235" idx="0"/>
            <a:endCxn id="229" idx="4"/>
          </p:cNvCxnSpPr>
          <p:nvPr/>
        </p:nvCxnSpPr>
        <p:spPr>
          <a:xfrm flipH="1" flipV="1">
            <a:off x="2227661" y="5204645"/>
            <a:ext cx="132370"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FF3B33BE-7566-49F9-E8D1-9378B6824883}"/>
              </a:ext>
            </a:extLst>
          </p:cNvPr>
          <p:cNvCxnSpPr>
            <a:cxnSpLocks/>
            <a:stCxn id="235" idx="0"/>
            <a:endCxn id="230" idx="4"/>
          </p:cNvCxnSpPr>
          <p:nvPr/>
        </p:nvCxnSpPr>
        <p:spPr>
          <a:xfrm flipH="1" flipV="1">
            <a:off x="2357288" y="5204645"/>
            <a:ext cx="2743"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47C5D3E2-BFCE-D20B-38C5-0643D490A869}"/>
              </a:ext>
            </a:extLst>
          </p:cNvPr>
          <p:cNvCxnSpPr>
            <a:cxnSpLocks/>
            <a:stCxn id="235" idx="0"/>
            <a:endCxn id="231" idx="4"/>
          </p:cNvCxnSpPr>
          <p:nvPr/>
        </p:nvCxnSpPr>
        <p:spPr>
          <a:xfrm flipV="1">
            <a:off x="2360031" y="5204645"/>
            <a:ext cx="126884"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2720BBC6-FE52-E3E1-D9EF-B13924DC4595}"/>
              </a:ext>
            </a:extLst>
          </p:cNvPr>
          <p:cNvCxnSpPr>
            <a:cxnSpLocks/>
            <a:stCxn id="235" idx="0"/>
            <a:endCxn id="232" idx="4"/>
          </p:cNvCxnSpPr>
          <p:nvPr/>
        </p:nvCxnSpPr>
        <p:spPr>
          <a:xfrm flipV="1">
            <a:off x="2360031" y="5204645"/>
            <a:ext cx="256511"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79843CFD-FBD8-9F46-6ADE-1AC04B5B1462}"/>
              </a:ext>
            </a:extLst>
          </p:cNvPr>
          <p:cNvCxnSpPr>
            <a:cxnSpLocks/>
            <a:stCxn id="235" idx="0"/>
            <a:endCxn id="233" idx="4"/>
          </p:cNvCxnSpPr>
          <p:nvPr/>
        </p:nvCxnSpPr>
        <p:spPr>
          <a:xfrm flipV="1">
            <a:off x="2360031" y="5204645"/>
            <a:ext cx="378884"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63259E34-F022-6673-DE5D-18036A543664}"/>
              </a:ext>
            </a:extLst>
          </p:cNvPr>
          <p:cNvCxnSpPr>
            <a:cxnSpLocks/>
            <a:stCxn id="236" idx="0"/>
            <a:endCxn id="229" idx="4"/>
          </p:cNvCxnSpPr>
          <p:nvPr/>
        </p:nvCxnSpPr>
        <p:spPr>
          <a:xfrm flipH="1" flipV="1">
            <a:off x="2227661" y="5204645"/>
            <a:ext cx="261997"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C9E7A9FF-AEB3-0C6A-FAD8-87C35BE4513E}"/>
              </a:ext>
            </a:extLst>
          </p:cNvPr>
          <p:cNvCxnSpPr>
            <a:cxnSpLocks/>
            <a:stCxn id="236" idx="0"/>
            <a:endCxn id="230" idx="4"/>
          </p:cNvCxnSpPr>
          <p:nvPr/>
        </p:nvCxnSpPr>
        <p:spPr>
          <a:xfrm flipH="1" flipV="1">
            <a:off x="2357288" y="5204645"/>
            <a:ext cx="132370"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F8F46838-EC29-7086-5EB7-A11C97C73DB4}"/>
              </a:ext>
            </a:extLst>
          </p:cNvPr>
          <p:cNvCxnSpPr>
            <a:cxnSpLocks/>
            <a:stCxn id="236" idx="0"/>
            <a:endCxn id="231" idx="4"/>
          </p:cNvCxnSpPr>
          <p:nvPr/>
        </p:nvCxnSpPr>
        <p:spPr>
          <a:xfrm flipH="1" flipV="1">
            <a:off x="2486915" y="5204645"/>
            <a:ext cx="2743"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F2F1114D-0277-27C2-B1E7-F70865F2C7EA}"/>
              </a:ext>
            </a:extLst>
          </p:cNvPr>
          <p:cNvCxnSpPr>
            <a:cxnSpLocks/>
            <a:stCxn id="236" idx="0"/>
            <a:endCxn id="232" idx="4"/>
          </p:cNvCxnSpPr>
          <p:nvPr/>
        </p:nvCxnSpPr>
        <p:spPr>
          <a:xfrm flipV="1">
            <a:off x="2489658" y="5204645"/>
            <a:ext cx="126884"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C038E46D-5BD6-8C67-1872-0503F72BBA1E}"/>
              </a:ext>
            </a:extLst>
          </p:cNvPr>
          <p:cNvCxnSpPr>
            <a:cxnSpLocks/>
            <a:stCxn id="236" idx="0"/>
            <a:endCxn id="233" idx="4"/>
          </p:cNvCxnSpPr>
          <p:nvPr/>
        </p:nvCxnSpPr>
        <p:spPr>
          <a:xfrm flipV="1">
            <a:off x="2489658" y="5204645"/>
            <a:ext cx="249257"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AA79EA66-9E07-B48E-FC72-225567884C9D}"/>
              </a:ext>
            </a:extLst>
          </p:cNvPr>
          <p:cNvCxnSpPr>
            <a:cxnSpLocks/>
            <a:stCxn id="237" idx="0"/>
            <a:endCxn id="233" idx="4"/>
          </p:cNvCxnSpPr>
          <p:nvPr/>
        </p:nvCxnSpPr>
        <p:spPr>
          <a:xfrm flipV="1">
            <a:off x="2619285" y="5204645"/>
            <a:ext cx="119630"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8220695B-5AF0-B847-F84D-86996CECC6DB}"/>
              </a:ext>
            </a:extLst>
          </p:cNvPr>
          <p:cNvCxnSpPr>
            <a:cxnSpLocks/>
            <a:stCxn id="237" idx="0"/>
            <a:endCxn id="232" idx="4"/>
          </p:cNvCxnSpPr>
          <p:nvPr/>
        </p:nvCxnSpPr>
        <p:spPr>
          <a:xfrm flipH="1" flipV="1">
            <a:off x="2616542" y="5204645"/>
            <a:ext cx="2743"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D9BD323A-F190-F2F3-F92D-44DE743A68C8}"/>
              </a:ext>
            </a:extLst>
          </p:cNvPr>
          <p:cNvCxnSpPr>
            <a:cxnSpLocks/>
            <a:stCxn id="237" idx="0"/>
            <a:endCxn id="231" idx="4"/>
          </p:cNvCxnSpPr>
          <p:nvPr/>
        </p:nvCxnSpPr>
        <p:spPr>
          <a:xfrm flipH="1" flipV="1">
            <a:off x="2486915" y="5204645"/>
            <a:ext cx="132370"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65C3D65E-DA44-D981-B045-3D2E4A56D18C}"/>
              </a:ext>
            </a:extLst>
          </p:cNvPr>
          <p:cNvCxnSpPr>
            <a:cxnSpLocks/>
            <a:stCxn id="237" idx="0"/>
            <a:endCxn id="230" idx="4"/>
          </p:cNvCxnSpPr>
          <p:nvPr/>
        </p:nvCxnSpPr>
        <p:spPr>
          <a:xfrm flipH="1" flipV="1">
            <a:off x="2357288" y="5204645"/>
            <a:ext cx="261997"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B0E432BE-4397-A9AE-F587-49506827056F}"/>
              </a:ext>
            </a:extLst>
          </p:cNvPr>
          <p:cNvCxnSpPr>
            <a:cxnSpLocks/>
            <a:stCxn id="237" idx="0"/>
            <a:endCxn id="229" idx="4"/>
          </p:cNvCxnSpPr>
          <p:nvPr/>
        </p:nvCxnSpPr>
        <p:spPr>
          <a:xfrm flipH="1" flipV="1">
            <a:off x="2227661" y="5204645"/>
            <a:ext cx="391624" cy="9378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7348CFD8-43D2-1586-D2D6-E3FFD526A5A8}"/>
              </a:ext>
            </a:extLst>
          </p:cNvPr>
          <p:cNvCxnSpPr>
            <a:cxnSpLocks/>
            <a:stCxn id="270" idx="0"/>
            <a:endCxn id="235" idx="4"/>
          </p:cNvCxnSpPr>
          <p:nvPr/>
        </p:nvCxnSpPr>
        <p:spPr>
          <a:xfrm flipV="1">
            <a:off x="2230404" y="5366395"/>
            <a:ext cx="129627"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9" name="组合 268">
            <a:extLst>
              <a:ext uri="{FF2B5EF4-FFF2-40B4-BE49-F238E27FC236}">
                <a16:creationId xmlns:a16="http://schemas.microsoft.com/office/drawing/2014/main" id="{67CE55A5-7F69-29C6-B589-04E664C33E14}"/>
              </a:ext>
            </a:extLst>
          </p:cNvPr>
          <p:cNvGrpSpPr/>
          <p:nvPr/>
        </p:nvGrpSpPr>
        <p:grpSpPr>
          <a:xfrm>
            <a:off x="2194404" y="5470133"/>
            <a:ext cx="583254" cy="67966"/>
            <a:chOff x="7263548" y="5006417"/>
            <a:chExt cx="583254" cy="72000"/>
          </a:xfrm>
          <a:solidFill>
            <a:schemeClr val="accent2">
              <a:lumMod val="60000"/>
              <a:lumOff val="40000"/>
            </a:schemeClr>
          </a:solidFill>
        </p:grpSpPr>
        <p:sp>
          <p:nvSpPr>
            <p:cNvPr id="270" name="流程图: 接点 269">
              <a:extLst>
                <a:ext uri="{FF2B5EF4-FFF2-40B4-BE49-F238E27FC236}">
                  <a16:creationId xmlns:a16="http://schemas.microsoft.com/office/drawing/2014/main" id="{0DD5F201-6B51-4141-FEC1-692E61AC6D08}"/>
                </a:ext>
              </a:extLst>
            </p:cNvPr>
            <p:cNvSpPr/>
            <p:nvPr/>
          </p:nvSpPr>
          <p:spPr>
            <a:xfrm>
              <a:off x="7263548" y="5006417"/>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流程图: 接点 270">
              <a:extLst>
                <a:ext uri="{FF2B5EF4-FFF2-40B4-BE49-F238E27FC236}">
                  <a16:creationId xmlns:a16="http://schemas.microsoft.com/office/drawing/2014/main" id="{7B1955A5-A4E7-5A47-E515-78629F2C5206}"/>
                </a:ext>
              </a:extLst>
            </p:cNvPr>
            <p:cNvSpPr/>
            <p:nvPr/>
          </p:nvSpPr>
          <p:spPr>
            <a:xfrm>
              <a:off x="7393175" y="5006417"/>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流程图: 接点 271">
              <a:extLst>
                <a:ext uri="{FF2B5EF4-FFF2-40B4-BE49-F238E27FC236}">
                  <a16:creationId xmlns:a16="http://schemas.microsoft.com/office/drawing/2014/main" id="{FFF2FBFF-6F0E-AE23-D8E6-557C4E1F6287}"/>
                </a:ext>
              </a:extLst>
            </p:cNvPr>
            <p:cNvSpPr/>
            <p:nvPr/>
          </p:nvSpPr>
          <p:spPr>
            <a:xfrm>
              <a:off x="7522802" y="5006417"/>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流程图: 接点 272">
              <a:extLst>
                <a:ext uri="{FF2B5EF4-FFF2-40B4-BE49-F238E27FC236}">
                  <a16:creationId xmlns:a16="http://schemas.microsoft.com/office/drawing/2014/main" id="{927D7EBA-147B-224E-625C-7E9A810E0DBC}"/>
                </a:ext>
              </a:extLst>
            </p:cNvPr>
            <p:cNvSpPr/>
            <p:nvPr/>
          </p:nvSpPr>
          <p:spPr>
            <a:xfrm>
              <a:off x="7652429" y="5006417"/>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流程图: 接点 273">
              <a:extLst>
                <a:ext uri="{FF2B5EF4-FFF2-40B4-BE49-F238E27FC236}">
                  <a16:creationId xmlns:a16="http://schemas.microsoft.com/office/drawing/2014/main" id="{D0A7A0FC-C6FF-0C09-8631-DD0F4B52E18A}"/>
                </a:ext>
              </a:extLst>
            </p:cNvPr>
            <p:cNvSpPr/>
            <p:nvPr/>
          </p:nvSpPr>
          <p:spPr>
            <a:xfrm>
              <a:off x="7774802" y="5006417"/>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5" name="组合 274">
            <a:extLst>
              <a:ext uri="{FF2B5EF4-FFF2-40B4-BE49-F238E27FC236}">
                <a16:creationId xmlns:a16="http://schemas.microsoft.com/office/drawing/2014/main" id="{3C8CFC81-72F7-CD84-12F9-D96DDB714A68}"/>
              </a:ext>
            </a:extLst>
          </p:cNvPr>
          <p:cNvGrpSpPr/>
          <p:nvPr/>
        </p:nvGrpSpPr>
        <p:grpSpPr>
          <a:xfrm>
            <a:off x="2324031" y="5641837"/>
            <a:ext cx="331254" cy="67966"/>
            <a:chOff x="7354763" y="5331311"/>
            <a:chExt cx="331254" cy="72000"/>
          </a:xfrm>
          <a:solidFill>
            <a:schemeClr val="accent2">
              <a:lumMod val="60000"/>
              <a:lumOff val="40000"/>
            </a:schemeClr>
          </a:solidFill>
        </p:grpSpPr>
        <p:sp>
          <p:nvSpPr>
            <p:cNvPr id="276" name="流程图: 接点 275">
              <a:extLst>
                <a:ext uri="{FF2B5EF4-FFF2-40B4-BE49-F238E27FC236}">
                  <a16:creationId xmlns:a16="http://schemas.microsoft.com/office/drawing/2014/main" id="{79E2B9E8-EAC1-1220-C032-83AD81E66FD9}"/>
                </a:ext>
              </a:extLst>
            </p:cNvPr>
            <p:cNvSpPr/>
            <p:nvPr/>
          </p:nvSpPr>
          <p:spPr>
            <a:xfrm>
              <a:off x="7354763" y="5331311"/>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流程图: 接点 276">
              <a:extLst>
                <a:ext uri="{FF2B5EF4-FFF2-40B4-BE49-F238E27FC236}">
                  <a16:creationId xmlns:a16="http://schemas.microsoft.com/office/drawing/2014/main" id="{DF7DCAED-1F9B-824D-21CC-BA415220E2D8}"/>
                </a:ext>
              </a:extLst>
            </p:cNvPr>
            <p:cNvSpPr/>
            <p:nvPr/>
          </p:nvSpPr>
          <p:spPr>
            <a:xfrm>
              <a:off x="7484390" y="5331311"/>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流程图: 接点 277">
              <a:extLst>
                <a:ext uri="{FF2B5EF4-FFF2-40B4-BE49-F238E27FC236}">
                  <a16:creationId xmlns:a16="http://schemas.microsoft.com/office/drawing/2014/main" id="{65B97AE0-75A2-CB31-58A0-A60AD5548620}"/>
                </a:ext>
              </a:extLst>
            </p:cNvPr>
            <p:cNvSpPr/>
            <p:nvPr/>
          </p:nvSpPr>
          <p:spPr>
            <a:xfrm>
              <a:off x="7614017" y="5331311"/>
              <a:ext cx="72000" cy="72000"/>
            </a:xfrm>
            <a:prstGeom prst="flowChartConnector">
              <a:avLst/>
            </a:prstGeom>
            <a:grp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9" name="直接连接符 278">
            <a:extLst>
              <a:ext uri="{FF2B5EF4-FFF2-40B4-BE49-F238E27FC236}">
                <a16:creationId xmlns:a16="http://schemas.microsoft.com/office/drawing/2014/main" id="{F39F0C54-87EC-264D-745A-6BF7B9D84686}"/>
              </a:ext>
            </a:extLst>
          </p:cNvPr>
          <p:cNvCxnSpPr>
            <a:cxnSpLocks/>
            <a:stCxn id="276" idx="0"/>
            <a:endCxn id="270" idx="4"/>
          </p:cNvCxnSpPr>
          <p:nvPr/>
        </p:nvCxnSpPr>
        <p:spPr>
          <a:xfrm flipH="1" flipV="1">
            <a:off x="2230404" y="5538099"/>
            <a:ext cx="129627"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1A6BA458-9308-34E9-E333-EE0AFD28C83E}"/>
              </a:ext>
            </a:extLst>
          </p:cNvPr>
          <p:cNvCxnSpPr>
            <a:cxnSpLocks/>
            <a:stCxn id="276" idx="0"/>
            <a:endCxn id="271" idx="4"/>
          </p:cNvCxnSpPr>
          <p:nvPr/>
        </p:nvCxnSpPr>
        <p:spPr>
          <a:xfrm flipV="1">
            <a:off x="2360031" y="5538099"/>
            <a:ext cx="0"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DB45E13E-0E54-DA27-E64B-B9B478ACE5FC}"/>
              </a:ext>
            </a:extLst>
          </p:cNvPr>
          <p:cNvCxnSpPr>
            <a:cxnSpLocks/>
            <a:stCxn id="276" idx="0"/>
            <a:endCxn id="272" idx="4"/>
          </p:cNvCxnSpPr>
          <p:nvPr/>
        </p:nvCxnSpPr>
        <p:spPr>
          <a:xfrm flipV="1">
            <a:off x="2360031" y="5538099"/>
            <a:ext cx="129627"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5687C282-8189-996C-A73A-C7FC21FEB61C}"/>
              </a:ext>
            </a:extLst>
          </p:cNvPr>
          <p:cNvCxnSpPr>
            <a:cxnSpLocks/>
            <a:stCxn id="276" idx="0"/>
            <a:endCxn id="273" idx="4"/>
          </p:cNvCxnSpPr>
          <p:nvPr/>
        </p:nvCxnSpPr>
        <p:spPr>
          <a:xfrm flipV="1">
            <a:off x="2360031" y="5538099"/>
            <a:ext cx="259254"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DCC8F840-36B1-746D-B717-363054818BCE}"/>
              </a:ext>
            </a:extLst>
          </p:cNvPr>
          <p:cNvCxnSpPr>
            <a:cxnSpLocks/>
            <a:stCxn id="276" idx="0"/>
            <a:endCxn id="274" idx="4"/>
          </p:cNvCxnSpPr>
          <p:nvPr/>
        </p:nvCxnSpPr>
        <p:spPr>
          <a:xfrm flipV="1">
            <a:off x="2360031" y="5538099"/>
            <a:ext cx="381627"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4AC87150-933E-71D0-D542-07939B4A9FDF}"/>
              </a:ext>
            </a:extLst>
          </p:cNvPr>
          <p:cNvCxnSpPr>
            <a:cxnSpLocks/>
            <a:stCxn id="277" idx="0"/>
            <a:endCxn id="270" idx="4"/>
          </p:cNvCxnSpPr>
          <p:nvPr/>
        </p:nvCxnSpPr>
        <p:spPr>
          <a:xfrm flipH="1" flipV="1">
            <a:off x="2230404" y="5538099"/>
            <a:ext cx="259254"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E500D4C0-6A81-2E5F-288D-0B7FF0B6ADDC}"/>
              </a:ext>
            </a:extLst>
          </p:cNvPr>
          <p:cNvCxnSpPr>
            <a:cxnSpLocks/>
            <a:stCxn id="277" idx="0"/>
            <a:endCxn id="271" idx="4"/>
          </p:cNvCxnSpPr>
          <p:nvPr/>
        </p:nvCxnSpPr>
        <p:spPr>
          <a:xfrm flipH="1" flipV="1">
            <a:off x="2360031" y="5538099"/>
            <a:ext cx="129627"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7BA2A414-5BD4-64C1-5A0C-5E3BCE66CB40}"/>
              </a:ext>
            </a:extLst>
          </p:cNvPr>
          <p:cNvCxnSpPr>
            <a:cxnSpLocks/>
            <a:stCxn id="277" idx="0"/>
            <a:endCxn id="272" idx="4"/>
          </p:cNvCxnSpPr>
          <p:nvPr/>
        </p:nvCxnSpPr>
        <p:spPr>
          <a:xfrm flipV="1">
            <a:off x="2489658" y="5538099"/>
            <a:ext cx="0"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64E0201C-BC21-45D3-F573-26F3A6827256}"/>
              </a:ext>
            </a:extLst>
          </p:cNvPr>
          <p:cNvCxnSpPr>
            <a:cxnSpLocks/>
            <a:stCxn id="277" idx="0"/>
            <a:endCxn id="273" idx="4"/>
          </p:cNvCxnSpPr>
          <p:nvPr/>
        </p:nvCxnSpPr>
        <p:spPr>
          <a:xfrm flipV="1">
            <a:off x="2489658" y="5538099"/>
            <a:ext cx="129627"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B421CAA0-68E1-6C64-71FC-6E11B872EBF3}"/>
              </a:ext>
            </a:extLst>
          </p:cNvPr>
          <p:cNvCxnSpPr>
            <a:cxnSpLocks/>
            <a:stCxn id="277" idx="0"/>
            <a:endCxn id="274" idx="4"/>
          </p:cNvCxnSpPr>
          <p:nvPr/>
        </p:nvCxnSpPr>
        <p:spPr>
          <a:xfrm flipV="1">
            <a:off x="2489658" y="5538099"/>
            <a:ext cx="252000"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F150C40A-F848-08D5-FEDD-A619F7916266}"/>
              </a:ext>
            </a:extLst>
          </p:cNvPr>
          <p:cNvCxnSpPr>
            <a:cxnSpLocks/>
            <a:stCxn id="278" idx="0"/>
            <a:endCxn id="274" idx="4"/>
          </p:cNvCxnSpPr>
          <p:nvPr/>
        </p:nvCxnSpPr>
        <p:spPr>
          <a:xfrm flipV="1">
            <a:off x="2619285" y="5538099"/>
            <a:ext cx="122373"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8AE3433A-4FD5-F7BD-DE1C-7A15087D3646}"/>
              </a:ext>
            </a:extLst>
          </p:cNvPr>
          <p:cNvCxnSpPr>
            <a:cxnSpLocks/>
            <a:stCxn id="278" idx="0"/>
            <a:endCxn id="273" idx="4"/>
          </p:cNvCxnSpPr>
          <p:nvPr/>
        </p:nvCxnSpPr>
        <p:spPr>
          <a:xfrm flipV="1">
            <a:off x="2619285" y="5538099"/>
            <a:ext cx="0"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0CCA3A69-42FF-7AF6-B7AD-AC55C79A67E3}"/>
              </a:ext>
            </a:extLst>
          </p:cNvPr>
          <p:cNvCxnSpPr>
            <a:cxnSpLocks/>
            <a:stCxn id="278" idx="0"/>
            <a:endCxn id="272" idx="4"/>
          </p:cNvCxnSpPr>
          <p:nvPr/>
        </p:nvCxnSpPr>
        <p:spPr>
          <a:xfrm flipH="1" flipV="1">
            <a:off x="2489658" y="5538099"/>
            <a:ext cx="129627"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748FFF03-A440-9571-B2CA-3665651DB86B}"/>
              </a:ext>
            </a:extLst>
          </p:cNvPr>
          <p:cNvCxnSpPr>
            <a:cxnSpLocks/>
            <a:stCxn id="278" idx="0"/>
            <a:endCxn id="271" idx="4"/>
          </p:cNvCxnSpPr>
          <p:nvPr/>
        </p:nvCxnSpPr>
        <p:spPr>
          <a:xfrm flipH="1" flipV="1">
            <a:off x="2360031" y="5538099"/>
            <a:ext cx="259254"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BACF9469-800C-02EF-4C3B-FD426D86C047}"/>
              </a:ext>
            </a:extLst>
          </p:cNvPr>
          <p:cNvCxnSpPr>
            <a:cxnSpLocks/>
            <a:stCxn id="278" idx="0"/>
            <a:endCxn id="270" idx="4"/>
          </p:cNvCxnSpPr>
          <p:nvPr/>
        </p:nvCxnSpPr>
        <p:spPr>
          <a:xfrm flipH="1" flipV="1">
            <a:off x="2230404" y="5538099"/>
            <a:ext cx="388881"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89F57945-F3D2-A9E2-9D80-D4368E5EFA9C}"/>
              </a:ext>
            </a:extLst>
          </p:cNvPr>
          <p:cNvCxnSpPr>
            <a:cxnSpLocks/>
            <a:stCxn id="271" idx="0"/>
            <a:endCxn id="235" idx="4"/>
          </p:cNvCxnSpPr>
          <p:nvPr/>
        </p:nvCxnSpPr>
        <p:spPr>
          <a:xfrm flipV="1">
            <a:off x="2360031" y="5366395"/>
            <a:ext cx="0"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652180DC-5309-D008-A06A-8861F18B184B}"/>
              </a:ext>
            </a:extLst>
          </p:cNvPr>
          <p:cNvCxnSpPr>
            <a:cxnSpLocks/>
            <a:stCxn id="272" idx="0"/>
            <a:endCxn id="235" idx="4"/>
          </p:cNvCxnSpPr>
          <p:nvPr/>
        </p:nvCxnSpPr>
        <p:spPr>
          <a:xfrm flipH="1" flipV="1">
            <a:off x="2360031" y="5366395"/>
            <a:ext cx="129627"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CAE3902F-537D-6E01-F434-DE28FEF25FDB}"/>
              </a:ext>
            </a:extLst>
          </p:cNvPr>
          <p:cNvCxnSpPr>
            <a:cxnSpLocks/>
            <a:stCxn id="273" idx="0"/>
            <a:endCxn id="235" idx="4"/>
          </p:cNvCxnSpPr>
          <p:nvPr/>
        </p:nvCxnSpPr>
        <p:spPr>
          <a:xfrm flipH="1" flipV="1">
            <a:off x="2360031" y="5366395"/>
            <a:ext cx="259254"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9E60EA00-A282-CD78-6320-E84D9A076CD9}"/>
              </a:ext>
            </a:extLst>
          </p:cNvPr>
          <p:cNvCxnSpPr>
            <a:cxnSpLocks/>
            <a:stCxn id="274" idx="0"/>
            <a:endCxn id="235" idx="4"/>
          </p:cNvCxnSpPr>
          <p:nvPr/>
        </p:nvCxnSpPr>
        <p:spPr>
          <a:xfrm flipH="1" flipV="1">
            <a:off x="2360031" y="5366395"/>
            <a:ext cx="381627"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CDC3E85F-200B-F2B4-CBE0-9DEF18745180}"/>
              </a:ext>
            </a:extLst>
          </p:cNvPr>
          <p:cNvCxnSpPr>
            <a:cxnSpLocks/>
            <a:stCxn id="236" idx="4"/>
            <a:endCxn id="270" idx="0"/>
          </p:cNvCxnSpPr>
          <p:nvPr/>
        </p:nvCxnSpPr>
        <p:spPr>
          <a:xfrm flipH="1">
            <a:off x="2230404" y="5366395"/>
            <a:ext cx="259254"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EACE0688-F44A-3F50-41A9-A2129DA172C4}"/>
              </a:ext>
            </a:extLst>
          </p:cNvPr>
          <p:cNvCxnSpPr>
            <a:cxnSpLocks/>
            <a:stCxn id="236" idx="4"/>
            <a:endCxn id="271" idx="0"/>
          </p:cNvCxnSpPr>
          <p:nvPr/>
        </p:nvCxnSpPr>
        <p:spPr>
          <a:xfrm flipH="1">
            <a:off x="2360031" y="5366395"/>
            <a:ext cx="129627"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直接连接符 299">
            <a:extLst>
              <a:ext uri="{FF2B5EF4-FFF2-40B4-BE49-F238E27FC236}">
                <a16:creationId xmlns:a16="http://schemas.microsoft.com/office/drawing/2014/main" id="{5762250C-366C-6675-45F3-FBF52241A451}"/>
              </a:ext>
            </a:extLst>
          </p:cNvPr>
          <p:cNvCxnSpPr>
            <a:cxnSpLocks/>
            <a:stCxn id="236" idx="4"/>
            <a:endCxn id="272" idx="0"/>
          </p:cNvCxnSpPr>
          <p:nvPr/>
        </p:nvCxnSpPr>
        <p:spPr>
          <a:xfrm>
            <a:off x="2489658" y="5366395"/>
            <a:ext cx="0"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300">
            <a:extLst>
              <a:ext uri="{FF2B5EF4-FFF2-40B4-BE49-F238E27FC236}">
                <a16:creationId xmlns:a16="http://schemas.microsoft.com/office/drawing/2014/main" id="{C5FC63DF-A0F3-1039-1CC1-4124E3DF9667}"/>
              </a:ext>
            </a:extLst>
          </p:cNvPr>
          <p:cNvCxnSpPr>
            <a:cxnSpLocks/>
            <a:stCxn id="236" idx="4"/>
            <a:endCxn id="273" idx="0"/>
          </p:cNvCxnSpPr>
          <p:nvPr/>
        </p:nvCxnSpPr>
        <p:spPr>
          <a:xfrm>
            <a:off x="2489658" y="5366395"/>
            <a:ext cx="129627"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直接连接符 301">
            <a:extLst>
              <a:ext uri="{FF2B5EF4-FFF2-40B4-BE49-F238E27FC236}">
                <a16:creationId xmlns:a16="http://schemas.microsoft.com/office/drawing/2014/main" id="{C6A79EDF-F59A-6170-8F52-2CCCE0AFB0CB}"/>
              </a:ext>
            </a:extLst>
          </p:cNvPr>
          <p:cNvCxnSpPr>
            <a:cxnSpLocks/>
            <a:stCxn id="236" idx="4"/>
            <a:endCxn id="274" idx="0"/>
          </p:cNvCxnSpPr>
          <p:nvPr/>
        </p:nvCxnSpPr>
        <p:spPr>
          <a:xfrm>
            <a:off x="2489658" y="5366395"/>
            <a:ext cx="252000"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EB1B3A82-59A9-B994-8007-9A41061CD655}"/>
              </a:ext>
            </a:extLst>
          </p:cNvPr>
          <p:cNvCxnSpPr>
            <a:cxnSpLocks/>
            <a:stCxn id="237" idx="4"/>
            <a:endCxn id="270" idx="0"/>
          </p:cNvCxnSpPr>
          <p:nvPr/>
        </p:nvCxnSpPr>
        <p:spPr>
          <a:xfrm flipH="1">
            <a:off x="2230404" y="5366395"/>
            <a:ext cx="388881"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直接连接符 303">
            <a:extLst>
              <a:ext uri="{FF2B5EF4-FFF2-40B4-BE49-F238E27FC236}">
                <a16:creationId xmlns:a16="http://schemas.microsoft.com/office/drawing/2014/main" id="{4401E89B-AD72-F1B2-5505-D83ECFA54CF2}"/>
              </a:ext>
            </a:extLst>
          </p:cNvPr>
          <p:cNvCxnSpPr>
            <a:cxnSpLocks/>
            <a:stCxn id="237" idx="4"/>
            <a:endCxn id="271" idx="0"/>
          </p:cNvCxnSpPr>
          <p:nvPr/>
        </p:nvCxnSpPr>
        <p:spPr>
          <a:xfrm flipH="1">
            <a:off x="2360031" y="5366395"/>
            <a:ext cx="259254"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59195D99-39A8-BA25-26E1-E14C55CE7CB0}"/>
              </a:ext>
            </a:extLst>
          </p:cNvPr>
          <p:cNvCxnSpPr>
            <a:cxnSpLocks/>
            <a:stCxn id="237" idx="5"/>
            <a:endCxn id="272" idx="0"/>
          </p:cNvCxnSpPr>
          <p:nvPr/>
        </p:nvCxnSpPr>
        <p:spPr>
          <a:xfrm flipH="1">
            <a:off x="2489658" y="5356442"/>
            <a:ext cx="155083" cy="113691"/>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6" name="直接连接符 305">
            <a:extLst>
              <a:ext uri="{FF2B5EF4-FFF2-40B4-BE49-F238E27FC236}">
                <a16:creationId xmlns:a16="http://schemas.microsoft.com/office/drawing/2014/main" id="{D0E0D1AE-326E-D461-A18E-F844585D275B}"/>
              </a:ext>
            </a:extLst>
          </p:cNvPr>
          <p:cNvCxnSpPr>
            <a:cxnSpLocks/>
            <a:stCxn id="237" idx="4"/>
            <a:endCxn id="273" idx="0"/>
          </p:cNvCxnSpPr>
          <p:nvPr/>
        </p:nvCxnSpPr>
        <p:spPr>
          <a:xfrm>
            <a:off x="2619285" y="5366395"/>
            <a:ext cx="0"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a:extLst>
              <a:ext uri="{FF2B5EF4-FFF2-40B4-BE49-F238E27FC236}">
                <a16:creationId xmlns:a16="http://schemas.microsoft.com/office/drawing/2014/main" id="{384DD09A-5A0C-F825-8CE6-1FDA45E7CC70}"/>
              </a:ext>
            </a:extLst>
          </p:cNvPr>
          <p:cNvCxnSpPr>
            <a:cxnSpLocks/>
            <a:stCxn id="237" idx="4"/>
            <a:endCxn id="274" idx="0"/>
          </p:cNvCxnSpPr>
          <p:nvPr/>
        </p:nvCxnSpPr>
        <p:spPr>
          <a:xfrm>
            <a:off x="2619285" y="5366395"/>
            <a:ext cx="122373" cy="10373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08" name="流程图: 接点 307">
            <a:extLst>
              <a:ext uri="{FF2B5EF4-FFF2-40B4-BE49-F238E27FC236}">
                <a16:creationId xmlns:a16="http://schemas.microsoft.com/office/drawing/2014/main" id="{8BECD65E-DDE2-D8C7-CD77-F65ECBEE8BA1}"/>
              </a:ext>
            </a:extLst>
          </p:cNvPr>
          <p:cNvSpPr/>
          <p:nvPr/>
        </p:nvSpPr>
        <p:spPr>
          <a:xfrm>
            <a:off x="3789596" y="4967463"/>
            <a:ext cx="72000" cy="67966"/>
          </a:xfrm>
          <a:prstGeom prst="flowChartConnector">
            <a:avLst/>
          </a:prstGeom>
          <a:solidFill>
            <a:schemeClr val="accent6">
              <a:lumMod val="40000"/>
              <a:lumOff val="60000"/>
            </a:schemeClr>
          </a:solid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流程图: 接点 308">
            <a:extLst>
              <a:ext uri="{FF2B5EF4-FFF2-40B4-BE49-F238E27FC236}">
                <a16:creationId xmlns:a16="http://schemas.microsoft.com/office/drawing/2014/main" id="{1C2C6BEE-DBCB-9329-4074-29A6E4925B1C}"/>
              </a:ext>
            </a:extLst>
          </p:cNvPr>
          <p:cNvSpPr/>
          <p:nvPr/>
        </p:nvSpPr>
        <p:spPr>
          <a:xfrm>
            <a:off x="3919223" y="4967463"/>
            <a:ext cx="72000" cy="67966"/>
          </a:xfrm>
          <a:prstGeom prst="flowChartConnector">
            <a:avLst/>
          </a:prstGeom>
          <a:solidFill>
            <a:schemeClr val="accent6">
              <a:lumMod val="40000"/>
              <a:lumOff val="60000"/>
            </a:schemeClr>
          </a:solid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流程图: 接点 309">
            <a:extLst>
              <a:ext uri="{FF2B5EF4-FFF2-40B4-BE49-F238E27FC236}">
                <a16:creationId xmlns:a16="http://schemas.microsoft.com/office/drawing/2014/main" id="{8D086F6C-86C3-434A-FBA5-73CA8646CB89}"/>
              </a:ext>
            </a:extLst>
          </p:cNvPr>
          <p:cNvSpPr/>
          <p:nvPr/>
        </p:nvSpPr>
        <p:spPr>
          <a:xfrm>
            <a:off x="4048850" y="4967463"/>
            <a:ext cx="72000" cy="67966"/>
          </a:xfrm>
          <a:prstGeom prst="flowChartConnector">
            <a:avLst/>
          </a:prstGeom>
          <a:solidFill>
            <a:schemeClr val="accent6">
              <a:lumMod val="40000"/>
              <a:lumOff val="60000"/>
            </a:schemeClr>
          </a:solid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1" name="组合 310">
            <a:extLst>
              <a:ext uri="{FF2B5EF4-FFF2-40B4-BE49-F238E27FC236}">
                <a16:creationId xmlns:a16="http://schemas.microsoft.com/office/drawing/2014/main" id="{CF249E11-32F9-A43E-69A0-E37796451CB9}"/>
              </a:ext>
            </a:extLst>
          </p:cNvPr>
          <p:cNvGrpSpPr/>
          <p:nvPr/>
        </p:nvGrpSpPr>
        <p:grpSpPr>
          <a:xfrm>
            <a:off x="3661749" y="5158617"/>
            <a:ext cx="583254" cy="67966"/>
            <a:chOff x="7263548" y="5006417"/>
            <a:chExt cx="583254" cy="72000"/>
          </a:xfrm>
          <a:solidFill>
            <a:schemeClr val="accent6">
              <a:lumMod val="40000"/>
              <a:lumOff val="60000"/>
            </a:schemeClr>
          </a:solidFill>
        </p:grpSpPr>
        <p:sp>
          <p:nvSpPr>
            <p:cNvPr id="312" name="流程图: 接点 311">
              <a:extLst>
                <a:ext uri="{FF2B5EF4-FFF2-40B4-BE49-F238E27FC236}">
                  <a16:creationId xmlns:a16="http://schemas.microsoft.com/office/drawing/2014/main" id="{63820D52-015A-FFB6-4DD1-166C5CC76F82}"/>
                </a:ext>
              </a:extLst>
            </p:cNvPr>
            <p:cNvSpPr/>
            <p:nvPr/>
          </p:nvSpPr>
          <p:spPr>
            <a:xfrm>
              <a:off x="7263548" y="5006417"/>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流程图: 接点 312">
              <a:extLst>
                <a:ext uri="{FF2B5EF4-FFF2-40B4-BE49-F238E27FC236}">
                  <a16:creationId xmlns:a16="http://schemas.microsoft.com/office/drawing/2014/main" id="{A9ED64A7-74AA-05D1-83B0-C0785D5AF4E4}"/>
                </a:ext>
              </a:extLst>
            </p:cNvPr>
            <p:cNvSpPr/>
            <p:nvPr/>
          </p:nvSpPr>
          <p:spPr>
            <a:xfrm>
              <a:off x="7393175" y="5006417"/>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流程图: 接点 313">
              <a:extLst>
                <a:ext uri="{FF2B5EF4-FFF2-40B4-BE49-F238E27FC236}">
                  <a16:creationId xmlns:a16="http://schemas.microsoft.com/office/drawing/2014/main" id="{5E5507B3-9BDE-4A16-216B-3100BC01DC4F}"/>
                </a:ext>
              </a:extLst>
            </p:cNvPr>
            <p:cNvSpPr/>
            <p:nvPr/>
          </p:nvSpPr>
          <p:spPr>
            <a:xfrm>
              <a:off x="7522802" y="5006417"/>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流程图: 接点 314">
              <a:extLst>
                <a:ext uri="{FF2B5EF4-FFF2-40B4-BE49-F238E27FC236}">
                  <a16:creationId xmlns:a16="http://schemas.microsoft.com/office/drawing/2014/main" id="{524782A6-B741-3E7D-2C9A-064A27D0F22F}"/>
                </a:ext>
              </a:extLst>
            </p:cNvPr>
            <p:cNvSpPr/>
            <p:nvPr/>
          </p:nvSpPr>
          <p:spPr>
            <a:xfrm>
              <a:off x="7652429" y="5006417"/>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流程图: 接点 315">
              <a:extLst>
                <a:ext uri="{FF2B5EF4-FFF2-40B4-BE49-F238E27FC236}">
                  <a16:creationId xmlns:a16="http://schemas.microsoft.com/office/drawing/2014/main" id="{C6AB2264-FC4C-A42F-2A2C-1D1A698D1A71}"/>
                </a:ext>
              </a:extLst>
            </p:cNvPr>
            <p:cNvSpPr/>
            <p:nvPr/>
          </p:nvSpPr>
          <p:spPr>
            <a:xfrm>
              <a:off x="7774802" y="5006417"/>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7" name="组合 316">
            <a:extLst>
              <a:ext uri="{FF2B5EF4-FFF2-40B4-BE49-F238E27FC236}">
                <a16:creationId xmlns:a16="http://schemas.microsoft.com/office/drawing/2014/main" id="{7437C9BC-713B-BFB2-19EF-EEFCC2FA7A70}"/>
              </a:ext>
            </a:extLst>
          </p:cNvPr>
          <p:cNvGrpSpPr/>
          <p:nvPr/>
        </p:nvGrpSpPr>
        <p:grpSpPr>
          <a:xfrm>
            <a:off x="3794119" y="5320367"/>
            <a:ext cx="331254" cy="67966"/>
            <a:chOff x="7354763" y="5331311"/>
            <a:chExt cx="331254" cy="72000"/>
          </a:xfrm>
          <a:solidFill>
            <a:schemeClr val="accent6">
              <a:lumMod val="40000"/>
              <a:lumOff val="60000"/>
            </a:schemeClr>
          </a:solidFill>
        </p:grpSpPr>
        <p:sp>
          <p:nvSpPr>
            <p:cNvPr id="318" name="流程图: 接点 317">
              <a:extLst>
                <a:ext uri="{FF2B5EF4-FFF2-40B4-BE49-F238E27FC236}">
                  <a16:creationId xmlns:a16="http://schemas.microsoft.com/office/drawing/2014/main" id="{CF91FB37-FA30-02A4-A095-AF8FA87B9CD8}"/>
                </a:ext>
              </a:extLst>
            </p:cNvPr>
            <p:cNvSpPr/>
            <p:nvPr/>
          </p:nvSpPr>
          <p:spPr>
            <a:xfrm>
              <a:off x="7354763" y="5331311"/>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流程图: 接点 318">
              <a:extLst>
                <a:ext uri="{FF2B5EF4-FFF2-40B4-BE49-F238E27FC236}">
                  <a16:creationId xmlns:a16="http://schemas.microsoft.com/office/drawing/2014/main" id="{EF95BD20-8B4B-C346-D19D-1A524D52C476}"/>
                </a:ext>
              </a:extLst>
            </p:cNvPr>
            <p:cNvSpPr/>
            <p:nvPr/>
          </p:nvSpPr>
          <p:spPr>
            <a:xfrm>
              <a:off x="7484390" y="5331311"/>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流程图: 接点 319">
              <a:extLst>
                <a:ext uri="{FF2B5EF4-FFF2-40B4-BE49-F238E27FC236}">
                  <a16:creationId xmlns:a16="http://schemas.microsoft.com/office/drawing/2014/main" id="{66EE2306-592E-F2B1-D8E7-C9E5A9D7A7A7}"/>
                </a:ext>
              </a:extLst>
            </p:cNvPr>
            <p:cNvSpPr/>
            <p:nvPr/>
          </p:nvSpPr>
          <p:spPr>
            <a:xfrm>
              <a:off x="7614017" y="5331311"/>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21" name="直接连接符 320">
            <a:extLst>
              <a:ext uri="{FF2B5EF4-FFF2-40B4-BE49-F238E27FC236}">
                <a16:creationId xmlns:a16="http://schemas.microsoft.com/office/drawing/2014/main" id="{9560EE90-D359-51B5-DBE6-264FE9ED9345}"/>
              </a:ext>
            </a:extLst>
          </p:cNvPr>
          <p:cNvCxnSpPr>
            <a:stCxn id="308" idx="4"/>
            <a:endCxn id="312" idx="0"/>
          </p:cNvCxnSpPr>
          <p:nvPr/>
        </p:nvCxnSpPr>
        <p:spPr>
          <a:xfrm flipH="1">
            <a:off x="3697749" y="5035429"/>
            <a:ext cx="127847"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a:extLst>
              <a:ext uri="{FF2B5EF4-FFF2-40B4-BE49-F238E27FC236}">
                <a16:creationId xmlns:a16="http://schemas.microsoft.com/office/drawing/2014/main" id="{979B701A-9EE5-8F8A-0767-D133F9B311BF}"/>
              </a:ext>
            </a:extLst>
          </p:cNvPr>
          <p:cNvCxnSpPr>
            <a:cxnSpLocks/>
            <a:stCxn id="308" idx="4"/>
            <a:endCxn id="313" idx="0"/>
          </p:cNvCxnSpPr>
          <p:nvPr/>
        </p:nvCxnSpPr>
        <p:spPr>
          <a:xfrm>
            <a:off x="3825596" y="5035429"/>
            <a:ext cx="1780"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直接连接符 322">
            <a:extLst>
              <a:ext uri="{FF2B5EF4-FFF2-40B4-BE49-F238E27FC236}">
                <a16:creationId xmlns:a16="http://schemas.microsoft.com/office/drawing/2014/main" id="{391F8508-960A-AF92-80DE-DA41628DF826}"/>
              </a:ext>
            </a:extLst>
          </p:cNvPr>
          <p:cNvCxnSpPr>
            <a:cxnSpLocks/>
            <a:stCxn id="308" idx="4"/>
            <a:endCxn id="314" idx="1"/>
          </p:cNvCxnSpPr>
          <p:nvPr/>
        </p:nvCxnSpPr>
        <p:spPr>
          <a:xfrm>
            <a:off x="3825596" y="5035429"/>
            <a:ext cx="105951" cy="13314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323">
            <a:extLst>
              <a:ext uri="{FF2B5EF4-FFF2-40B4-BE49-F238E27FC236}">
                <a16:creationId xmlns:a16="http://schemas.microsoft.com/office/drawing/2014/main" id="{883989BC-87A8-A70B-65BE-DE33596EADBA}"/>
              </a:ext>
            </a:extLst>
          </p:cNvPr>
          <p:cNvCxnSpPr>
            <a:cxnSpLocks/>
            <a:stCxn id="308" idx="4"/>
            <a:endCxn id="315" idx="0"/>
          </p:cNvCxnSpPr>
          <p:nvPr/>
        </p:nvCxnSpPr>
        <p:spPr>
          <a:xfrm>
            <a:off x="3825596" y="5035429"/>
            <a:ext cx="261034"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直接连接符 324">
            <a:extLst>
              <a:ext uri="{FF2B5EF4-FFF2-40B4-BE49-F238E27FC236}">
                <a16:creationId xmlns:a16="http://schemas.microsoft.com/office/drawing/2014/main" id="{4FB00C1E-9904-E591-4A57-5870FE646C4B}"/>
              </a:ext>
            </a:extLst>
          </p:cNvPr>
          <p:cNvCxnSpPr>
            <a:cxnSpLocks/>
            <a:stCxn id="308" idx="4"/>
            <a:endCxn id="316" idx="0"/>
          </p:cNvCxnSpPr>
          <p:nvPr/>
        </p:nvCxnSpPr>
        <p:spPr>
          <a:xfrm>
            <a:off x="3825596" y="5035429"/>
            <a:ext cx="383407"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直接连接符 325">
            <a:extLst>
              <a:ext uri="{FF2B5EF4-FFF2-40B4-BE49-F238E27FC236}">
                <a16:creationId xmlns:a16="http://schemas.microsoft.com/office/drawing/2014/main" id="{7FC0286C-6FD3-3EC4-510E-90B219B95DD5}"/>
              </a:ext>
            </a:extLst>
          </p:cNvPr>
          <p:cNvCxnSpPr>
            <a:cxnSpLocks/>
            <a:stCxn id="309" idx="4"/>
            <a:endCxn id="312" idx="0"/>
          </p:cNvCxnSpPr>
          <p:nvPr/>
        </p:nvCxnSpPr>
        <p:spPr>
          <a:xfrm flipH="1">
            <a:off x="3697749" y="5035429"/>
            <a:ext cx="257474"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326">
            <a:extLst>
              <a:ext uri="{FF2B5EF4-FFF2-40B4-BE49-F238E27FC236}">
                <a16:creationId xmlns:a16="http://schemas.microsoft.com/office/drawing/2014/main" id="{70ADD792-3088-5EF2-0CED-00A45799C993}"/>
              </a:ext>
            </a:extLst>
          </p:cNvPr>
          <p:cNvCxnSpPr>
            <a:cxnSpLocks/>
            <a:stCxn id="309" idx="4"/>
            <a:endCxn id="313" idx="0"/>
          </p:cNvCxnSpPr>
          <p:nvPr/>
        </p:nvCxnSpPr>
        <p:spPr>
          <a:xfrm flipH="1">
            <a:off x="3827376" y="5035429"/>
            <a:ext cx="127847"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a:extLst>
              <a:ext uri="{FF2B5EF4-FFF2-40B4-BE49-F238E27FC236}">
                <a16:creationId xmlns:a16="http://schemas.microsoft.com/office/drawing/2014/main" id="{E07221AD-B441-587D-4C85-0B2C5873F38F}"/>
              </a:ext>
            </a:extLst>
          </p:cNvPr>
          <p:cNvCxnSpPr>
            <a:cxnSpLocks/>
            <a:stCxn id="309" idx="4"/>
            <a:endCxn id="314" idx="0"/>
          </p:cNvCxnSpPr>
          <p:nvPr/>
        </p:nvCxnSpPr>
        <p:spPr>
          <a:xfrm>
            <a:off x="3955223" y="5035429"/>
            <a:ext cx="1780"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直接连接符 328">
            <a:extLst>
              <a:ext uri="{FF2B5EF4-FFF2-40B4-BE49-F238E27FC236}">
                <a16:creationId xmlns:a16="http://schemas.microsoft.com/office/drawing/2014/main" id="{8F01B0D4-8A04-31BC-89DE-D521E4ED19DB}"/>
              </a:ext>
            </a:extLst>
          </p:cNvPr>
          <p:cNvCxnSpPr>
            <a:cxnSpLocks/>
            <a:stCxn id="309" idx="4"/>
            <a:endCxn id="315" idx="0"/>
          </p:cNvCxnSpPr>
          <p:nvPr/>
        </p:nvCxnSpPr>
        <p:spPr>
          <a:xfrm>
            <a:off x="3955223" y="5035429"/>
            <a:ext cx="131407"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直接连接符 329">
            <a:extLst>
              <a:ext uri="{FF2B5EF4-FFF2-40B4-BE49-F238E27FC236}">
                <a16:creationId xmlns:a16="http://schemas.microsoft.com/office/drawing/2014/main" id="{1A633C00-9B71-BB99-7A31-BCECBCBD09A1}"/>
              </a:ext>
            </a:extLst>
          </p:cNvPr>
          <p:cNvCxnSpPr>
            <a:cxnSpLocks/>
            <a:stCxn id="309" idx="4"/>
            <a:endCxn id="316" idx="0"/>
          </p:cNvCxnSpPr>
          <p:nvPr/>
        </p:nvCxnSpPr>
        <p:spPr>
          <a:xfrm>
            <a:off x="3955223" y="5035429"/>
            <a:ext cx="253780"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直接连接符 330">
            <a:extLst>
              <a:ext uri="{FF2B5EF4-FFF2-40B4-BE49-F238E27FC236}">
                <a16:creationId xmlns:a16="http://schemas.microsoft.com/office/drawing/2014/main" id="{7FB70724-9B32-1036-6AAC-500FC743B90B}"/>
              </a:ext>
            </a:extLst>
          </p:cNvPr>
          <p:cNvCxnSpPr>
            <a:cxnSpLocks/>
            <a:stCxn id="312" idx="0"/>
            <a:endCxn id="310" idx="4"/>
          </p:cNvCxnSpPr>
          <p:nvPr/>
        </p:nvCxnSpPr>
        <p:spPr>
          <a:xfrm flipV="1">
            <a:off x="3697749" y="5035429"/>
            <a:ext cx="387101"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直接连接符 331">
            <a:extLst>
              <a:ext uri="{FF2B5EF4-FFF2-40B4-BE49-F238E27FC236}">
                <a16:creationId xmlns:a16="http://schemas.microsoft.com/office/drawing/2014/main" id="{813D19B1-3326-4999-4B3D-A0E09ED8C1BB}"/>
              </a:ext>
            </a:extLst>
          </p:cNvPr>
          <p:cNvCxnSpPr>
            <a:cxnSpLocks/>
            <a:stCxn id="313" idx="0"/>
            <a:endCxn id="310" idx="4"/>
          </p:cNvCxnSpPr>
          <p:nvPr/>
        </p:nvCxnSpPr>
        <p:spPr>
          <a:xfrm flipV="1">
            <a:off x="3827376" y="5035429"/>
            <a:ext cx="257474"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直接连接符 332">
            <a:extLst>
              <a:ext uri="{FF2B5EF4-FFF2-40B4-BE49-F238E27FC236}">
                <a16:creationId xmlns:a16="http://schemas.microsoft.com/office/drawing/2014/main" id="{94CF952A-D100-DF01-540E-3D01FDFB0E5B}"/>
              </a:ext>
            </a:extLst>
          </p:cNvPr>
          <p:cNvCxnSpPr>
            <a:cxnSpLocks/>
            <a:stCxn id="310" idx="4"/>
            <a:endCxn id="314" idx="0"/>
          </p:cNvCxnSpPr>
          <p:nvPr/>
        </p:nvCxnSpPr>
        <p:spPr>
          <a:xfrm flipH="1">
            <a:off x="3957003" y="5035429"/>
            <a:ext cx="127847"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直接连接符 333">
            <a:extLst>
              <a:ext uri="{FF2B5EF4-FFF2-40B4-BE49-F238E27FC236}">
                <a16:creationId xmlns:a16="http://schemas.microsoft.com/office/drawing/2014/main" id="{27C972E3-8690-E06E-868A-1636C9896F31}"/>
              </a:ext>
            </a:extLst>
          </p:cNvPr>
          <p:cNvCxnSpPr>
            <a:cxnSpLocks/>
            <a:stCxn id="310" idx="4"/>
            <a:endCxn id="315" idx="0"/>
          </p:cNvCxnSpPr>
          <p:nvPr/>
        </p:nvCxnSpPr>
        <p:spPr>
          <a:xfrm>
            <a:off x="4084850" y="5035429"/>
            <a:ext cx="1780"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直接连接符 334">
            <a:extLst>
              <a:ext uri="{FF2B5EF4-FFF2-40B4-BE49-F238E27FC236}">
                <a16:creationId xmlns:a16="http://schemas.microsoft.com/office/drawing/2014/main" id="{75259C2A-9680-85AC-5A04-58E7391BF5ED}"/>
              </a:ext>
            </a:extLst>
          </p:cNvPr>
          <p:cNvCxnSpPr>
            <a:cxnSpLocks/>
            <a:stCxn id="310" idx="4"/>
            <a:endCxn id="316" idx="0"/>
          </p:cNvCxnSpPr>
          <p:nvPr/>
        </p:nvCxnSpPr>
        <p:spPr>
          <a:xfrm>
            <a:off x="4084850" y="5035429"/>
            <a:ext cx="124153" cy="1231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直接连接符 335">
            <a:extLst>
              <a:ext uri="{FF2B5EF4-FFF2-40B4-BE49-F238E27FC236}">
                <a16:creationId xmlns:a16="http://schemas.microsoft.com/office/drawing/2014/main" id="{04A2EAC6-EB76-754E-E7CA-969D7E38501E}"/>
              </a:ext>
            </a:extLst>
          </p:cNvPr>
          <p:cNvCxnSpPr>
            <a:cxnSpLocks/>
            <a:stCxn id="318" idx="0"/>
            <a:endCxn id="312" idx="4"/>
          </p:cNvCxnSpPr>
          <p:nvPr/>
        </p:nvCxnSpPr>
        <p:spPr>
          <a:xfrm flipH="1" flipV="1">
            <a:off x="3697749" y="5226583"/>
            <a:ext cx="132370"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直接连接符 336">
            <a:extLst>
              <a:ext uri="{FF2B5EF4-FFF2-40B4-BE49-F238E27FC236}">
                <a16:creationId xmlns:a16="http://schemas.microsoft.com/office/drawing/2014/main" id="{C34B3DBA-5FFC-2555-3996-D430A984274A}"/>
              </a:ext>
            </a:extLst>
          </p:cNvPr>
          <p:cNvCxnSpPr>
            <a:cxnSpLocks/>
            <a:stCxn id="318" idx="0"/>
            <a:endCxn id="313" idx="4"/>
          </p:cNvCxnSpPr>
          <p:nvPr/>
        </p:nvCxnSpPr>
        <p:spPr>
          <a:xfrm flipH="1" flipV="1">
            <a:off x="3827376" y="5226583"/>
            <a:ext cx="2743"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直接连接符 337">
            <a:extLst>
              <a:ext uri="{FF2B5EF4-FFF2-40B4-BE49-F238E27FC236}">
                <a16:creationId xmlns:a16="http://schemas.microsoft.com/office/drawing/2014/main" id="{B7B18E62-A1F2-8CAA-CBCE-05C1C0AB8F0D}"/>
              </a:ext>
            </a:extLst>
          </p:cNvPr>
          <p:cNvCxnSpPr>
            <a:cxnSpLocks/>
            <a:stCxn id="318" idx="0"/>
            <a:endCxn id="314" idx="4"/>
          </p:cNvCxnSpPr>
          <p:nvPr/>
        </p:nvCxnSpPr>
        <p:spPr>
          <a:xfrm flipV="1">
            <a:off x="3830119" y="5226583"/>
            <a:ext cx="126884"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直接连接符 338">
            <a:extLst>
              <a:ext uri="{FF2B5EF4-FFF2-40B4-BE49-F238E27FC236}">
                <a16:creationId xmlns:a16="http://schemas.microsoft.com/office/drawing/2014/main" id="{9F39FBAE-B36E-F54D-DE6F-06294AAD07E6}"/>
              </a:ext>
            </a:extLst>
          </p:cNvPr>
          <p:cNvCxnSpPr>
            <a:cxnSpLocks/>
            <a:stCxn id="318" idx="0"/>
            <a:endCxn id="315" idx="4"/>
          </p:cNvCxnSpPr>
          <p:nvPr/>
        </p:nvCxnSpPr>
        <p:spPr>
          <a:xfrm flipV="1">
            <a:off x="3830119" y="5226583"/>
            <a:ext cx="256511"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直接连接符 339">
            <a:extLst>
              <a:ext uri="{FF2B5EF4-FFF2-40B4-BE49-F238E27FC236}">
                <a16:creationId xmlns:a16="http://schemas.microsoft.com/office/drawing/2014/main" id="{51AC2EA5-45D4-9F5E-2BA3-197E15CD5D02}"/>
              </a:ext>
            </a:extLst>
          </p:cNvPr>
          <p:cNvCxnSpPr>
            <a:cxnSpLocks/>
            <a:stCxn id="318" idx="0"/>
            <a:endCxn id="316" idx="4"/>
          </p:cNvCxnSpPr>
          <p:nvPr/>
        </p:nvCxnSpPr>
        <p:spPr>
          <a:xfrm flipV="1">
            <a:off x="3830119" y="5226583"/>
            <a:ext cx="378884"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直接连接符 340">
            <a:extLst>
              <a:ext uri="{FF2B5EF4-FFF2-40B4-BE49-F238E27FC236}">
                <a16:creationId xmlns:a16="http://schemas.microsoft.com/office/drawing/2014/main" id="{6BC6BC67-82FA-AC72-CC1A-168BD4D22F6D}"/>
              </a:ext>
            </a:extLst>
          </p:cNvPr>
          <p:cNvCxnSpPr>
            <a:cxnSpLocks/>
            <a:stCxn id="319" idx="0"/>
            <a:endCxn id="312" idx="4"/>
          </p:cNvCxnSpPr>
          <p:nvPr/>
        </p:nvCxnSpPr>
        <p:spPr>
          <a:xfrm flipH="1" flipV="1">
            <a:off x="3697749" y="5226583"/>
            <a:ext cx="261997"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直接连接符 341">
            <a:extLst>
              <a:ext uri="{FF2B5EF4-FFF2-40B4-BE49-F238E27FC236}">
                <a16:creationId xmlns:a16="http://schemas.microsoft.com/office/drawing/2014/main" id="{9A725430-643F-A84F-224A-032DFFD869BE}"/>
              </a:ext>
            </a:extLst>
          </p:cNvPr>
          <p:cNvCxnSpPr>
            <a:cxnSpLocks/>
            <a:stCxn id="319" idx="0"/>
            <a:endCxn id="313" idx="4"/>
          </p:cNvCxnSpPr>
          <p:nvPr/>
        </p:nvCxnSpPr>
        <p:spPr>
          <a:xfrm flipH="1" flipV="1">
            <a:off x="3827376" y="5226583"/>
            <a:ext cx="132370"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直接连接符 342">
            <a:extLst>
              <a:ext uri="{FF2B5EF4-FFF2-40B4-BE49-F238E27FC236}">
                <a16:creationId xmlns:a16="http://schemas.microsoft.com/office/drawing/2014/main" id="{E743EC67-7D70-5537-9EA5-86B7EDBC6C87}"/>
              </a:ext>
            </a:extLst>
          </p:cNvPr>
          <p:cNvCxnSpPr>
            <a:cxnSpLocks/>
            <a:stCxn id="319" idx="0"/>
            <a:endCxn id="314" idx="4"/>
          </p:cNvCxnSpPr>
          <p:nvPr/>
        </p:nvCxnSpPr>
        <p:spPr>
          <a:xfrm flipH="1" flipV="1">
            <a:off x="3957003" y="5226583"/>
            <a:ext cx="2743"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直接连接符 343">
            <a:extLst>
              <a:ext uri="{FF2B5EF4-FFF2-40B4-BE49-F238E27FC236}">
                <a16:creationId xmlns:a16="http://schemas.microsoft.com/office/drawing/2014/main" id="{2BB338EF-0736-E2EA-BA18-DCDEFF2BAEDC}"/>
              </a:ext>
            </a:extLst>
          </p:cNvPr>
          <p:cNvCxnSpPr>
            <a:cxnSpLocks/>
            <a:stCxn id="319" idx="0"/>
            <a:endCxn id="315" idx="4"/>
          </p:cNvCxnSpPr>
          <p:nvPr/>
        </p:nvCxnSpPr>
        <p:spPr>
          <a:xfrm flipV="1">
            <a:off x="3959746" y="5226583"/>
            <a:ext cx="126884"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直接连接符 344">
            <a:extLst>
              <a:ext uri="{FF2B5EF4-FFF2-40B4-BE49-F238E27FC236}">
                <a16:creationId xmlns:a16="http://schemas.microsoft.com/office/drawing/2014/main" id="{CA3BCCE4-150A-C2EE-FF09-8B6FD1BDB973}"/>
              </a:ext>
            </a:extLst>
          </p:cNvPr>
          <p:cNvCxnSpPr>
            <a:cxnSpLocks/>
            <a:stCxn id="319" idx="0"/>
            <a:endCxn id="316" idx="4"/>
          </p:cNvCxnSpPr>
          <p:nvPr/>
        </p:nvCxnSpPr>
        <p:spPr>
          <a:xfrm flipV="1">
            <a:off x="3959746" y="5226583"/>
            <a:ext cx="249257"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直接连接符 345">
            <a:extLst>
              <a:ext uri="{FF2B5EF4-FFF2-40B4-BE49-F238E27FC236}">
                <a16:creationId xmlns:a16="http://schemas.microsoft.com/office/drawing/2014/main" id="{8F148AA7-9645-419A-32B0-5BBEC1941F83}"/>
              </a:ext>
            </a:extLst>
          </p:cNvPr>
          <p:cNvCxnSpPr>
            <a:cxnSpLocks/>
            <a:stCxn id="320" idx="0"/>
            <a:endCxn id="316" idx="4"/>
          </p:cNvCxnSpPr>
          <p:nvPr/>
        </p:nvCxnSpPr>
        <p:spPr>
          <a:xfrm flipV="1">
            <a:off x="4089373" y="5226583"/>
            <a:ext cx="119630"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直接连接符 346">
            <a:extLst>
              <a:ext uri="{FF2B5EF4-FFF2-40B4-BE49-F238E27FC236}">
                <a16:creationId xmlns:a16="http://schemas.microsoft.com/office/drawing/2014/main" id="{F5EC52C6-3818-8945-A31F-81EE64C6EDC5}"/>
              </a:ext>
            </a:extLst>
          </p:cNvPr>
          <p:cNvCxnSpPr>
            <a:cxnSpLocks/>
            <a:stCxn id="320" idx="0"/>
            <a:endCxn id="315" idx="4"/>
          </p:cNvCxnSpPr>
          <p:nvPr/>
        </p:nvCxnSpPr>
        <p:spPr>
          <a:xfrm flipH="1" flipV="1">
            <a:off x="4086630" y="5226583"/>
            <a:ext cx="2743"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直接连接符 347">
            <a:extLst>
              <a:ext uri="{FF2B5EF4-FFF2-40B4-BE49-F238E27FC236}">
                <a16:creationId xmlns:a16="http://schemas.microsoft.com/office/drawing/2014/main" id="{31C411B1-8100-DBE6-94DE-A3F3021D684F}"/>
              </a:ext>
            </a:extLst>
          </p:cNvPr>
          <p:cNvCxnSpPr>
            <a:cxnSpLocks/>
            <a:stCxn id="320" idx="0"/>
            <a:endCxn id="314" idx="4"/>
          </p:cNvCxnSpPr>
          <p:nvPr/>
        </p:nvCxnSpPr>
        <p:spPr>
          <a:xfrm flipH="1" flipV="1">
            <a:off x="3957003" y="5226583"/>
            <a:ext cx="132370"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直接连接符 348">
            <a:extLst>
              <a:ext uri="{FF2B5EF4-FFF2-40B4-BE49-F238E27FC236}">
                <a16:creationId xmlns:a16="http://schemas.microsoft.com/office/drawing/2014/main" id="{D628D172-9051-46AD-3AA8-5547C9FF4051}"/>
              </a:ext>
            </a:extLst>
          </p:cNvPr>
          <p:cNvCxnSpPr>
            <a:cxnSpLocks/>
            <a:stCxn id="320" idx="0"/>
            <a:endCxn id="313" idx="4"/>
          </p:cNvCxnSpPr>
          <p:nvPr/>
        </p:nvCxnSpPr>
        <p:spPr>
          <a:xfrm flipH="1" flipV="1">
            <a:off x="3827376" y="5226583"/>
            <a:ext cx="261997"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0" name="直接连接符 349">
            <a:extLst>
              <a:ext uri="{FF2B5EF4-FFF2-40B4-BE49-F238E27FC236}">
                <a16:creationId xmlns:a16="http://schemas.microsoft.com/office/drawing/2014/main" id="{7F92BC26-F4A0-0465-3F57-292D980EAA53}"/>
              </a:ext>
            </a:extLst>
          </p:cNvPr>
          <p:cNvCxnSpPr>
            <a:cxnSpLocks/>
            <a:stCxn id="320" idx="0"/>
            <a:endCxn id="312" idx="4"/>
          </p:cNvCxnSpPr>
          <p:nvPr/>
        </p:nvCxnSpPr>
        <p:spPr>
          <a:xfrm flipH="1" flipV="1">
            <a:off x="3697749" y="5226583"/>
            <a:ext cx="391624" cy="937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1" name="直接连接符 350">
            <a:extLst>
              <a:ext uri="{FF2B5EF4-FFF2-40B4-BE49-F238E27FC236}">
                <a16:creationId xmlns:a16="http://schemas.microsoft.com/office/drawing/2014/main" id="{880262F9-984D-0789-4B61-0CBF0061267D}"/>
              </a:ext>
            </a:extLst>
          </p:cNvPr>
          <p:cNvCxnSpPr>
            <a:cxnSpLocks/>
            <a:stCxn id="353" idx="0"/>
            <a:endCxn id="318" idx="4"/>
          </p:cNvCxnSpPr>
          <p:nvPr/>
        </p:nvCxnSpPr>
        <p:spPr>
          <a:xfrm flipV="1">
            <a:off x="3700492" y="5388333"/>
            <a:ext cx="129627"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10A13983-D00E-E27C-B819-DA405E80A65D}"/>
              </a:ext>
            </a:extLst>
          </p:cNvPr>
          <p:cNvGrpSpPr/>
          <p:nvPr/>
        </p:nvGrpSpPr>
        <p:grpSpPr>
          <a:xfrm>
            <a:off x="3664492" y="5492071"/>
            <a:ext cx="583254" cy="67966"/>
            <a:chOff x="7263548" y="5006417"/>
            <a:chExt cx="583254" cy="72000"/>
          </a:xfrm>
          <a:solidFill>
            <a:schemeClr val="accent6">
              <a:lumMod val="40000"/>
              <a:lumOff val="60000"/>
            </a:schemeClr>
          </a:solidFill>
        </p:grpSpPr>
        <p:sp>
          <p:nvSpPr>
            <p:cNvPr id="353" name="流程图: 接点 352">
              <a:extLst>
                <a:ext uri="{FF2B5EF4-FFF2-40B4-BE49-F238E27FC236}">
                  <a16:creationId xmlns:a16="http://schemas.microsoft.com/office/drawing/2014/main" id="{AAEF10C1-2146-F315-5F04-4F58EAE9E7DD}"/>
                </a:ext>
              </a:extLst>
            </p:cNvPr>
            <p:cNvSpPr/>
            <p:nvPr/>
          </p:nvSpPr>
          <p:spPr>
            <a:xfrm>
              <a:off x="7263548" y="5006417"/>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4" name="流程图: 接点 353">
              <a:extLst>
                <a:ext uri="{FF2B5EF4-FFF2-40B4-BE49-F238E27FC236}">
                  <a16:creationId xmlns:a16="http://schemas.microsoft.com/office/drawing/2014/main" id="{D1BB3E9A-78BD-9583-8EA7-69BA01AAC32C}"/>
                </a:ext>
              </a:extLst>
            </p:cNvPr>
            <p:cNvSpPr/>
            <p:nvPr/>
          </p:nvSpPr>
          <p:spPr>
            <a:xfrm>
              <a:off x="7393175" y="5006417"/>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流程图: 接点 354">
              <a:extLst>
                <a:ext uri="{FF2B5EF4-FFF2-40B4-BE49-F238E27FC236}">
                  <a16:creationId xmlns:a16="http://schemas.microsoft.com/office/drawing/2014/main" id="{486E3F05-6D3C-BB68-B96C-A9F4B78D35C4}"/>
                </a:ext>
              </a:extLst>
            </p:cNvPr>
            <p:cNvSpPr/>
            <p:nvPr/>
          </p:nvSpPr>
          <p:spPr>
            <a:xfrm>
              <a:off x="7522802" y="5006417"/>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流程图: 接点 355">
              <a:extLst>
                <a:ext uri="{FF2B5EF4-FFF2-40B4-BE49-F238E27FC236}">
                  <a16:creationId xmlns:a16="http://schemas.microsoft.com/office/drawing/2014/main" id="{FC20746F-1588-4D44-EDD2-D4D7A5AAE3ED}"/>
                </a:ext>
              </a:extLst>
            </p:cNvPr>
            <p:cNvSpPr/>
            <p:nvPr/>
          </p:nvSpPr>
          <p:spPr>
            <a:xfrm>
              <a:off x="7652429" y="5006417"/>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流程图: 接点 356">
              <a:extLst>
                <a:ext uri="{FF2B5EF4-FFF2-40B4-BE49-F238E27FC236}">
                  <a16:creationId xmlns:a16="http://schemas.microsoft.com/office/drawing/2014/main" id="{AD72A89E-910C-7E7F-01DA-23E6477B1E9D}"/>
                </a:ext>
              </a:extLst>
            </p:cNvPr>
            <p:cNvSpPr/>
            <p:nvPr/>
          </p:nvSpPr>
          <p:spPr>
            <a:xfrm>
              <a:off x="7774802" y="5006417"/>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8" name="组合 357">
            <a:extLst>
              <a:ext uri="{FF2B5EF4-FFF2-40B4-BE49-F238E27FC236}">
                <a16:creationId xmlns:a16="http://schemas.microsoft.com/office/drawing/2014/main" id="{29ACAE20-FAF2-750A-79E1-6CFB19247620}"/>
              </a:ext>
            </a:extLst>
          </p:cNvPr>
          <p:cNvGrpSpPr/>
          <p:nvPr/>
        </p:nvGrpSpPr>
        <p:grpSpPr>
          <a:xfrm>
            <a:off x="3794119" y="5663775"/>
            <a:ext cx="331254" cy="67966"/>
            <a:chOff x="7354763" y="5331311"/>
            <a:chExt cx="331254" cy="72000"/>
          </a:xfrm>
          <a:solidFill>
            <a:schemeClr val="accent6">
              <a:lumMod val="40000"/>
              <a:lumOff val="60000"/>
            </a:schemeClr>
          </a:solidFill>
        </p:grpSpPr>
        <p:sp>
          <p:nvSpPr>
            <p:cNvPr id="359" name="流程图: 接点 358">
              <a:extLst>
                <a:ext uri="{FF2B5EF4-FFF2-40B4-BE49-F238E27FC236}">
                  <a16:creationId xmlns:a16="http://schemas.microsoft.com/office/drawing/2014/main" id="{E37D14B1-045A-3CB2-9709-CD8DD9513E34}"/>
                </a:ext>
              </a:extLst>
            </p:cNvPr>
            <p:cNvSpPr/>
            <p:nvPr/>
          </p:nvSpPr>
          <p:spPr>
            <a:xfrm>
              <a:off x="7354763" y="5331311"/>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流程图: 接点 359">
              <a:extLst>
                <a:ext uri="{FF2B5EF4-FFF2-40B4-BE49-F238E27FC236}">
                  <a16:creationId xmlns:a16="http://schemas.microsoft.com/office/drawing/2014/main" id="{8CF69920-AC7D-76B0-B903-1B8450DE79AF}"/>
                </a:ext>
              </a:extLst>
            </p:cNvPr>
            <p:cNvSpPr/>
            <p:nvPr/>
          </p:nvSpPr>
          <p:spPr>
            <a:xfrm>
              <a:off x="7484390" y="5331311"/>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1" name="流程图: 接点 360">
              <a:extLst>
                <a:ext uri="{FF2B5EF4-FFF2-40B4-BE49-F238E27FC236}">
                  <a16:creationId xmlns:a16="http://schemas.microsoft.com/office/drawing/2014/main" id="{EDFAC5B7-E676-0AC7-B457-16FA32B423F0}"/>
                </a:ext>
              </a:extLst>
            </p:cNvPr>
            <p:cNvSpPr/>
            <p:nvPr/>
          </p:nvSpPr>
          <p:spPr>
            <a:xfrm>
              <a:off x="7614017" y="5331311"/>
              <a:ext cx="72000" cy="72000"/>
            </a:xfrm>
            <a:prstGeom prst="flowChartConnector">
              <a:avLst/>
            </a:prstGeom>
            <a:grpFill/>
            <a:ln w="63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2" name="直接连接符 361">
            <a:extLst>
              <a:ext uri="{FF2B5EF4-FFF2-40B4-BE49-F238E27FC236}">
                <a16:creationId xmlns:a16="http://schemas.microsoft.com/office/drawing/2014/main" id="{B0D6AC8B-29A3-5C85-23AF-2F9EEA7A0415}"/>
              </a:ext>
            </a:extLst>
          </p:cNvPr>
          <p:cNvCxnSpPr>
            <a:cxnSpLocks/>
            <a:stCxn id="359" idx="0"/>
            <a:endCxn id="353" idx="4"/>
          </p:cNvCxnSpPr>
          <p:nvPr/>
        </p:nvCxnSpPr>
        <p:spPr>
          <a:xfrm flipH="1" flipV="1">
            <a:off x="3700492" y="5560037"/>
            <a:ext cx="129627"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直接连接符 362">
            <a:extLst>
              <a:ext uri="{FF2B5EF4-FFF2-40B4-BE49-F238E27FC236}">
                <a16:creationId xmlns:a16="http://schemas.microsoft.com/office/drawing/2014/main" id="{CC9B380A-B304-FA59-E442-367C7D8EA8D5}"/>
              </a:ext>
            </a:extLst>
          </p:cNvPr>
          <p:cNvCxnSpPr>
            <a:cxnSpLocks/>
            <a:stCxn id="359" idx="0"/>
            <a:endCxn id="354" idx="4"/>
          </p:cNvCxnSpPr>
          <p:nvPr/>
        </p:nvCxnSpPr>
        <p:spPr>
          <a:xfrm flipV="1">
            <a:off x="3830119" y="5560037"/>
            <a:ext cx="0"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a:extLst>
              <a:ext uri="{FF2B5EF4-FFF2-40B4-BE49-F238E27FC236}">
                <a16:creationId xmlns:a16="http://schemas.microsoft.com/office/drawing/2014/main" id="{1B33DC50-614B-AEF1-A67C-80D014508DDD}"/>
              </a:ext>
            </a:extLst>
          </p:cNvPr>
          <p:cNvCxnSpPr>
            <a:cxnSpLocks/>
            <a:stCxn id="359" idx="0"/>
            <a:endCxn id="355" idx="4"/>
          </p:cNvCxnSpPr>
          <p:nvPr/>
        </p:nvCxnSpPr>
        <p:spPr>
          <a:xfrm flipV="1">
            <a:off x="3830119" y="5560037"/>
            <a:ext cx="129627"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a:extLst>
              <a:ext uri="{FF2B5EF4-FFF2-40B4-BE49-F238E27FC236}">
                <a16:creationId xmlns:a16="http://schemas.microsoft.com/office/drawing/2014/main" id="{8AECE92C-3FEE-2D0A-1537-1526CB71D53E}"/>
              </a:ext>
            </a:extLst>
          </p:cNvPr>
          <p:cNvCxnSpPr>
            <a:cxnSpLocks/>
            <a:stCxn id="359" idx="0"/>
            <a:endCxn id="356" idx="4"/>
          </p:cNvCxnSpPr>
          <p:nvPr/>
        </p:nvCxnSpPr>
        <p:spPr>
          <a:xfrm flipV="1">
            <a:off x="3830119" y="5560037"/>
            <a:ext cx="259254"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6" name="直接连接符 365">
            <a:extLst>
              <a:ext uri="{FF2B5EF4-FFF2-40B4-BE49-F238E27FC236}">
                <a16:creationId xmlns:a16="http://schemas.microsoft.com/office/drawing/2014/main" id="{76DEAC2A-ED56-4EAD-DE45-C0E473A03F5D}"/>
              </a:ext>
            </a:extLst>
          </p:cNvPr>
          <p:cNvCxnSpPr>
            <a:cxnSpLocks/>
            <a:stCxn id="359" idx="0"/>
            <a:endCxn id="357" idx="4"/>
          </p:cNvCxnSpPr>
          <p:nvPr/>
        </p:nvCxnSpPr>
        <p:spPr>
          <a:xfrm flipV="1">
            <a:off x="3830119" y="5560037"/>
            <a:ext cx="381627"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a:extLst>
              <a:ext uri="{FF2B5EF4-FFF2-40B4-BE49-F238E27FC236}">
                <a16:creationId xmlns:a16="http://schemas.microsoft.com/office/drawing/2014/main" id="{AAF00582-A9B2-0F1D-AAC7-D16B47619999}"/>
              </a:ext>
            </a:extLst>
          </p:cNvPr>
          <p:cNvCxnSpPr>
            <a:cxnSpLocks/>
            <a:stCxn id="360" idx="0"/>
            <a:endCxn id="353" idx="4"/>
          </p:cNvCxnSpPr>
          <p:nvPr/>
        </p:nvCxnSpPr>
        <p:spPr>
          <a:xfrm flipH="1" flipV="1">
            <a:off x="3700492" y="5560037"/>
            <a:ext cx="259254"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直接连接符 367">
            <a:extLst>
              <a:ext uri="{FF2B5EF4-FFF2-40B4-BE49-F238E27FC236}">
                <a16:creationId xmlns:a16="http://schemas.microsoft.com/office/drawing/2014/main" id="{03341792-841F-6D6F-B445-0F3ADA46623B}"/>
              </a:ext>
            </a:extLst>
          </p:cNvPr>
          <p:cNvCxnSpPr>
            <a:cxnSpLocks/>
            <a:stCxn id="360" idx="0"/>
            <a:endCxn id="354" idx="4"/>
          </p:cNvCxnSpPr>
          <p:nvPr/>
        </p:nvCxnSpPr>
        <p:spPr>
          <a:xfrm flipH="1" flipV="1">
            <a:off x="3830119" y="5560037"/>
            <a:ext cx="129627"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9" name="直接连接符 368">
            <a:extLst>
              <a:ext uri="{FF2B5EF4-FFF2-40B4-BE49-F238E27FC236}">
                <a16:creationId xmlns:a16="http://schemas.microsoft.com/office/drawing/2014/main" id="{BFFC0150-6AF7-3A8A-08A2-19167855DD5C}"/>
              </a:ext>
            </a:extLst>
          </p:cNvPr>
          <p:cNvCxnSpPr>
            <a:cxnSpLocks/>
            <a:stCxn id="360" idx="0"/>
            <a:endCxn id="355" idx="4"/>
          </p:cNvCxnSpPr>
          <p:nvPr/>
        </p:nvCxnSpPr>
        <p:spPr>
          <a:xfrm flipV="1">
            <a:off x="3959746" y="5560037"/>
            <a:ext cx="0"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a:extLst>
              <a:ext uri="{FF2B5EF4-FFF2-40B4-BE49-F238E27FC236}">
                <a16:creationId xmlns:a16="http://schemas.microsoft.com/office/drawing/2014/main" id="{1A080E64-5971-3081-552A-DC29903675BB}"/>
              </a:ext>
            </a:extLst>
          </p:cNvPr>
          <p:cNvCxnSpPr>
            <a:cxnSpLocks/>
            <a:stCxn id="360" idx="0"/>
            <a:endCxn id="356" idx="4"/>
          </p:cNvCxnSpPr>
          <p:nvPr/>
        </p:nvCxnSpPr>
        <p:spPr>
          <a:xfrm flipV="1">
            <a:off x="3959746" y="5560037"/>
            <a:ext cx="129627"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直接连接符 370">
            <a:extLst>
              <a:ext uri="{FF2B5EF4-FFF2-40B4-BE49-F238E27FC236}">
                <a16:creationId xmlns:a16="http://schemas.microsoft.com/office/drawing/2014/main" id="{DF9607BF-F683-699C-F593-2981CCE418F9}"/>
              </a:ext>
            </a:extLst>
          </p:cNvPr>
          <p:cNvCxnSpPr>
            <a:cxnSpLocks/>
            <a:stCxn id="360" idx="0"/>
            <a:endCxn id="357" idx="4"/>
          </p:cNvCxnSpPr>
          <p:nvPr/>
        </p:nvCxnSpPr>
        <p:spPr>
          <a:xfrm flipV="1">
            <a:off x="3959746" y="5560037"/>
            <a:ext cx="252000"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2" name="直接连接符 371">
            <a:extLst>
              <a:ext uri="{FF2B5EF4-FFF2-40B4-BE49-F238E27FC236}">
                <a16:creationId xmlns:a16="http://schemas.microsoft.com/office/drawing/2014/main" id="{7964D6AC-3357-C722-268F-699B2FD57435}"/>
              </a:ext>
            </a:extLst>
          </p:cNvPr>
          <p:cNvCxnSpPr>
            <a:cxnSpLocks/>
            <a:stCxn id="361" idx="0"/>
            <a:endCxn id="357" idx="4"/>
          </p:cNvCxnSpPr>
          <p:nvPr/>
        </p:nvCxnSpPr>
        <p:spPr>
          <a:xfrm flipV="1">
            <a:off x="4089373" y="5560037"/>
            <a:ext cx="122373"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直接连接符 372">
            <a:extLst>
              <a:ext uri="{FF2B5EF4-FFF2-40B4-BE49-F238E27FC236}">
                <a16:creationId xmlns:a16="http://schemas.microsoft.com/office/drawing/2014/main" id="{FAC97E3B-52B8-0BF2-02F6-6B54054CC5C3}"/>
              </a:ext>
            </a:extLst>
          </p:cNvPr>
          <p:cNvCxnSpPr>
            <a:cxnSpLocks/>
            <a:stCxn id="361" idx="0"/>
            <a:endCxn id="356" idx="4"/>
          </p:cNvCxnSpPr>
          <p:nvPr/>
        </p:nvCxnSpPr>
        <p:spPr>
          <a:xfrm flipV="1">
            <a:off x="4089373" y="5560037"/>
            <a:ext cx="0"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直接连接符 373">
            <a:extLst>
              <a:ext uri="{FF2B5EF4-FFF2-40B4-BE49-F238E27FC236}">
                <a16:creationId xmlns:a16="http://schemas.microsoft.com/office/drawing/2014/main" id="{4069D3AC-DD54-E7BB-A18B-AC5ADDE9D46F}"/>
              </a:ext>
            </a:extLst>
          </p:cNvPr>
          <p:cNvCxnSpPr>
            <a:cxnSpLocks/>
            <a:stCxn id="361" idx="0"/>
            <a:endCxn id="355" idx="4"/>
          </p:cNvCxnSpPr>
          <p:nvPr/>
        </p:nvCxnSpPr>
        <p:spPr>
          <a:xfrm flipH="1" flipV="1">
            <a:off x="3959746" y="5560037"/>
            <a:ext cx="129627"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5" name="直接连接符 374">
            <a:extLst>
              <a:ext uri="{FF2B5EF4-FFF2-40B4-BE49-F238E27FC236}">
                <a16:creationId xmlns:a16="http://schemas.microsoft.com/office/drawing/2014/main" id="{EB063CED-7BF9-2FF7-F1F5-F3BB6067CB88}"/>
              </a:ext>
            </a:extLst>
          </p:cNvPr>
          <p:cNvCxnSpPr>
            <a:cxnSpLocks/>
            <a:stCxn id="361" idx="0"/>
            <a:endCxn id="354" idx="4"/>
          </p:cNvCxnSpPr>
          <p:nvPr/>
        </p:nvCxnSpPr>
        <p:spPr>
          <a:xfrm flipH="1" flipV="1">
            <a:off x="3830119" y="5560037"/>
            <a:ext cx="259254"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直接连接符 375">
            <a:extLst>
              <a:ext uri="{FF2B5EF4-FFF2-40B4-BE49-F238E27FC236}">
                <a16:creationId xmlns:a16="http://schemas.microsoft.com/office/drawing/2014/main" id="{9302CC50-D95A-0B49-B282-A2AD8EA58D13}"/>
              </a:ext>
            </a:extLst>
          </p:cNvPr>
          <p:cNvCxnSpPr>
            <a:cxnSpLocks/>
            <a:stCxn id="361" idx="0"/>
            <a:endCxn id="353" idx="4"/>
          </p:cNvCxnSpPr>
          <p:nvPr/>
        </p:nvCxnSpPr>
        <p:spPr>
          <a:xfrm flipH="1" flipV="1">
            <a:off x="3700492" y="5560037"/>
            <a:ext cx="388881"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直接连接符 376">
            <a:extLst>
              <a:ext uri="{FF2B5EF4-FFF2-40B4-BE49-F238E27FC236}">
                <a16:creationId xmlns:a16="http://schemas.microsoft.com/office/drawing/2014/main" id="{2844CE2D-3BB5-DB0B-81AD-BD68B6D5ECD0}"/>
              </a:ext>
            </a:extLst>
          </p:cNvPr>
          <p:cNvCxnSpPr>
            <a:cxnSpLocks/>
            <a:stCxn id="354" idx="0"/>
            <a:endCxn id="318" idx="4"/>
          </p:cNvCxnSpPr>
          <p:nvPr/>
        </p:nvCxnSpPr>
        <p:spPr>
          <a:xfrm flipV="1">
            <a:off x="3830119" y="5388333"/>
            <a:ext cx="0"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377">
            <a:extLst>
              <a:ext uri="{FF2B5EF4-FFF2-40B4-BE49-F238E27FC236}">
                <a16:creationId xmlns:a16="http://schemas.microsoft.com/office/drawing/2014/main" id="{A3845D94-6B70-FF5B-7323-0B0E17DF7032}"/>
              </a:ext>
            </a:extLst>
          </p:cNvPr>
          <p:cNvCxnSpPr>
            <a:cxnSpLocks/>
            <a:stCxn id="355" idx="0"/>
            <a:endCxn id="318" idx="4"/>
          </p:cNvCxnSpPr>
          <p:nvPr/>
        </p:nvCxnSpPr>
        <p:spPr>
          <a:xfrm flipH="1" flipV="1">
            <a:off x="3830119" y="5388333"/>
            <a:ext cx="129627"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直接连接符 378">
            <a:extLst>
              <a:ext uri="{FF2B5EF4-FFF2-40B4-BE49-F238E27FC236}">
                <a16:creationId xmlns:a16="http://schemas.microsoft.com/office/drawing/2014/main" id="{BC9A3124-D2F9-9906-A0D3-56CF0EC72E41}"/>
              </a:ext>
            </a:extLst>
          </p:cNvPr>
          <p:cNvCxnSpPr>
            <a:cxnSpLocks/>
            <a:stCxn id="356" idx="0"/>
            <a:endCxn id="318" idx="4"/>
          </p:cNvCxnSpPr>
          <p:nvPr/>
        </p:nvCxnSpPr>
        <p:spPr>
          <a:xfrm flipH="1" flipV="1">
            <a:off x="3830119" y="5388333"/>
            <a:ext cx="259254"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直接连接符 379">
            <a:extLst>
              <a:ext uri="{FF2B5EF4-FFF2-40B4-BE49-F238E27FC236}">
                <a16:creationId xmlns:a16="http://schemas.microsoft.com/office/drawing/2014/main" id="{CF9C8A5E-6F96-E64E-3881-4E927B6A9EDB}"/>
              </a:ext>
            </a:extLst>
          </p:cNvPr>
          <p:cNvCxnSpPr>
            <a:cxnSpLocks/>
            <a:stCxn id="357" idx="0"/>
            <a:endCxn id="318" idx="4"/>
          </p:cNvCxnSpPr>
          <p:nvPr/>
        </p:nvCxnSpPr>
        <p:spPr>
          <a:xfrm flipH="1" flipV="1">
            <a:off x="3830119" y="5388333"/>
            <a:ext cx="381627"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1" name="直接连接符 380">
            <a:extLst>
              <a:ext uri="{FF2B5EF4-FFF2-40B4-BE49-F238E27FC236}">
                <a16:creationId xmlns:a16="http://schemas.microsoft.com/office/drawing/2014/main" id="{D2D908E4-BC15-BD7E-B810-6376F8CA0CC4}"/>
              </a:ext>
            </a:extLst>
          </p:cNvPr>
          <p:cNvCxnSpPr>
            <a:cxnSpLocks/>
            <a:stCxn id="319" idx="4"/>
            <a:endCxn id="353" idx="0"/>
          </p:cNvCxnSpPr>
          <p:nvPr/>
        </p:nvCxnSpPr>
        <p:spPr>
          <a:xfrm flipH="1">
            <a:off x="3700492" y="5388333"/>
            <a:ext cx="259254"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直接连接符 381">
            <a:extLst>
              <a:ext uri="{FF2B5EF4-FFF2-40B4-BE49-F238E27FC236}">
                <a16:creationId xmlns:a16="http://schemas.microsoft.com/office/drawing/2014/main" id="{D85E0AA0-80B0-2CFD-5AD0-9EDCC997009D}"/>
              </a:ext>
            </a:extLst>
          </p:cNvPr>
          <p:cNvCxnSpPr>
            <a:cxnSpLocks/>
            <a:stCxn id="319" idx="4"/>
            <a:endCxn id="354" idx="0"/>
          </p:cNvCxnSpPr>
          <p:nvPr/>
        </p:nvCxnSpPr>
        <p:spPr>
          <a:xfrm flipH="1">
            <a:off x="3830119" y="5388333"/>
            <a:ext cx="129627"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直接连接符 382">
            <a:extLst>
              <a:ext uri="{FF2B5EF4-FFF2-40B4-BE49-F238E27FC236}">
                <a16:creationId xmlns:a16="http://schemas.microsoft.com/office/drawing/2014/main" id="{B183AE78-E980-C107-4A78-7EBDCB047AC6}"/>
              </a:ext>
            </a:extLst>
          </p:cNvPr>
          <p:cNvCxnSpPr>
            <a:cxnSpLocks/>
            <a:stCxn id="319" idx="4"/>
            <a:endCxn id="355" idx="0"/>
          </p:cNvCxnSpPr>
          <p:nvPr/>
        </p:nvCxnSpPr>
        <p:spPr>
          <a:xfrm>
            <a:off x="3959746" y="5388333"/>
            <a:ext cx="0"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直接连接符 383">
            <a:extLst>
              <a:ext uri="{FF2B5EF4-FFF2-40B4-BE49-F238E27FC236}">
                <a16:creationId xmlns:a16="http://schemas.microsoft.com/office/drawing/2014/main" id="{00B61634-5F86-D47A-2DF6-16E2325A21B9}"/>
              </a:ext>
            </a:extLst>
          </p:cNvPr>
          <p:cNvCxnSpPr>
            <a:cxnSpLocks/>
            <a:stCxn id="319" idx="4"/>
            <a:endCxn id="356" idx="0"/>
          </p:cNvCxnSpPr>
          <p:nvPr/>
        </p:nvCxnSpPr>
        <p:spPr>
          <a:xfrm>
            <a:off x="3959746" y="5388333"/>
            <a:ext cx="129627"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5" name="直接连接符 384">
            <a:extLst>
              <a:ext uri="{FF2B5EF4-FFF2-40B4-BE49-F238E27FC236}">
                <a16:creationId xmlns:a16="http://schemas.microsoft.com/office/drawing/2014/main" id="{629B7A9D-9778-57AE-F71D-658FB7CD2CF2}"/>
              </a:ext>
            </a:extLst>
          </p:cNvPr>
          <p:cNvCxnSpPr>
            <a:cxnSpLocks/>
            <a:stCxn id="319" idx="4"/>
            <a:endCxn id="357" idx="0"/>
          </p:cNvCxnSpPr>
          <p:nvPr/>
        </p:nvCxnSpPr>
        <p:spPr>
          <a:xfrm>
            <a:off x="3959746" y="5388333"/>
            <a:ext cx="252000"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直接连接符 385">
            <a:extLst>
              <a:ext uri="{FF2B5EF4-FFF2-40B4-BE49-F238E27FC236}">
                <a16:creationId xmlns:a16="http://schemas.microsoft.com/office/drawing/2014/main" id="{07C340F6-E6E3-1436-9C3F-48F3891FBA75}"/>
              </a:ext>
            </a:extLst>
          </p:cNvPr>
          <p:cNvCxnSpPr>
            <a:cxnSpLocks/>
            <a:stCxn id="320" idx="4"/>
            <a:endCxn id="353" idx="0"/>
          </p:cNvCxnSpPr>
          <p:nvPr/>
        </p:nvCxnSpPr>
        <p:spPr>
          <a:xfrm flipH="1">
            <a:off x="3700492" y="5388333"/>
            <a:ext cx="388881"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直接连接符 386">
            <a:extLst>
              <a:ext uri="{FF2B5EF4-FFF2-40B4-BE49-F238E27FC236}">
                <a16:creationId xmlns:a16="http://schemas.microsoft.com/office/drawing/2014/main" id="{CF2CC754-7D14-E543-BE14-4CF202ADDFD9}"/>
              </a:ext>
            </a:extLst>
          </p:cNvPr>
          <p:cNvCxnSpPr>
            <a:cxnSpLocks/>
            <a:stCxn id="320" idx="4"/>
            <a:endCxn id="354" idx="0"/>
          </p:cNvCxnSpPr>
          <p:nvPr/>
        </p:nvCxnSpPr>
        <p:spPr>
          <a:xfrm flipH="1">
            <a:off x="3830119" y="5388333"/>
            <a:ext cx="259254"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直接连接符 387">
            <a:extLst>
              <a:ext uri="{FF2B5EF4-FFF2-40B4-BE49-F238E27FC236}">
                <a16:creationId xmlns:a16="http://schemas.microsoft.com/office/drawing/2014/main" id="{C88B52A2-08C2-756B-C779-C5794ED070DD}"/>
              </a:ext>
            </a:extLst>
          </p:cNvPr>
          <p:cNvCxnSpPr>
            <a:cxnSpLocks/>
            <a:stCxn id="320" idx="5"/>
            <a:endCxn id="355" idx="0"/>
          </p:cNvCxnSpPr>
          <p:nvPr/>
        </p:nvCxnSpPr>
        <p:spPr>
          <a:xfrm flipH="1">
            <a:off x="3959746" y="5378380"/>
            <a:ext cx="155083" cy="11369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直接连接符 388">
            <a:extLst>
              <a:ext uri="{FF2B5EF4-FFF2-40B4-BE49-F238E27FC236}">
                <a16:creationId xmlns:a16="http://schemas.microsoft.com/office/drawing/2014/main" id="{561EE63A-FDFD-649E-8A7B-1B9B7FD35763}"/>
              </a:ext>
            </a:extLst>
          </p:cNvPr>
          <p:cNvCxnSpPr>
            <a:cxnSpLocks/>
            <a:stCxn id="320" idx="4"/>
            <a:endCxn id="356" idx="0"/>
          </p:cNvCxnSpPr>
          <p:nvPr/>
        </p:nvCxnSpPr>
        <p:spPr>
          <a:xfrm>
            <a:off x="4089373" y="5388333"/>
            <a:ext cx="0"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直接连接符 389">
            <a:extLst>
              <a:ext uri="{FF2B5EF4-FFF2-40B4-BE49-F238E27FC236}">
                <a16:creationId xmlns:a16="http://schemas.microsoft.com/office/drawing/2014/main" id="{DEA44470-C2D9-9FC4-D228-8216B566AAEB}"/>
              </a:ext>
            </a:extLst>
          </p:cNvPr>
          <p:cNvCxnSpPr>
            <a:cxnSpLocks/>
            <a:stCxn id="320" idx="4"/>
            <a:endCxn id="357" idx="0"/>
          </p:cNvCxnSpPr>
          <p:nvPr/>
        </p:nvCxnSpPr>
        <p:spPr>
          <a:xfrm>
            <a:off x="4089373" y="5388333"/>
            <a:ext cx="122373" cy="10373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91" name="流程图: 接点 390">
            <a:extLst>
              <a:ext uri="{FF2B5EF4-FFF2-40B4-BE49-F238E27FC236}">
                <a16:creationId xmlns:a16="http://schemas.microsoft.com/office/drawing/2014/main" id="{6E7D6774-D340-73D0-6E86-DDBCA40E1152}"/>
              </a:ext>
            </a:extLst>
          </p:cNvPr>
          <p:cNvSpPr/>
          <p:nvPr/>
        </p:nvSpPr>
        <p:spPr>
          <a:xfrm>
            <a:off x="3052626" y="4945726"/>
            <a:ext cx="72000" cy="67966"/>
          </a:xfrm>
          <a:prstGeom prst="flowChartConnector">
            <a:avLst/>
          </a:prstGeom>
          <a:solidFill>
            <a:schemeClr val="accent4">
              <a:lumMod val="20000"/>
              <a:lumOff val="80000"/>
            </a:schemeClr>
          </a:solid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流程图: 接点 391">
            <a:extLst>
              <a:ext uri="{FF2B5EF4-FFF2-40B4-BE49-F238E27FC236}">
                <a16:creationId xmlns:a16="http://schemas.microsoft.com/office/drawing/2014/main" id="{561B2874-3DF0-4D60-DE78-FABCD2D6816B}"/>
              </a:ext>
            </a:extLst>
          </p:cNvPr>
          <p:cNvSpPr/>
          <p:nvPr/>
        </p:nvSpPr>
        <p:spPr>
          <a:xfrm>
            <a:off x="3182253" y="4945726"/>
            <a:ext cx="72000" cy="67966"/>
          </a:xfrm>
          <a:prstGeom prst="flowChartConnector">
            <a:avLst/>
          </a:prstGeom>
          <a:solidFill>
            <a:schemeClr val="accent4">
              <a:lumMod val="20000"/>
              <a:lumOff val="80000"/>
            </a:schemeClr>
          </a:solid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流程图: 接点 392">
            <a:extLst>
              <a:ext uri="{FF2B5EF4-FFF2-40B4-BE49-F238E27FC236}">
                <a16:creationId xmlns:a16="http://schemas.microsoft.com/office/drawing/2014/main" id="{5D0EB0C6-9DBA-D30D-87B2-2859F4B8DB99}"/>
              </a:ext>
            </a:extLst>
          </p:cNvPr>
          <p:cNvSpPr/>
          <p:nvPr/>
        </p:nvSpPr>
        <p:spPr>
          <a:xfrm>
            <a:off x="3311880" y="4945726"/>
            <a:ext cx="72000" cy="67966"/>
          </a:xfrm>
          <a:prstGeom prst="flowChartConnector">
            <a:avLst/>
          </a:prstGeom>
          <a:solidFill>
            <a:schemeClr val="accent4">
              <a:lumMod val="20000"/>
              <a:lumOff val="80000"/>
            </a:schemeClr>
          </a:solid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4" name="组合 393">
            <a:extLst>
              <a:ext uri="{FF2B5EF4-FFF2-40B4-BE49-F238E27FC236}">
                <a16:creationId xmlns:a16="http://schemas.microsoft.com/office/drawing/2014/main" id="{34F8AF94-C70A-61E3-20B0-39E37B42FCEE}"/>
              </a:ext>
            </a:extLst>
          </p:cNvPr>
          <p:cNvGrpSpPr/>
          <p:nvPr/>
        </p:nvGrpSpPr>
        <p:grpSpPr>
          <a:xfrm>
            <a:off x="2924779" y="5136880"/>
            <a:ext cx="583254" cy="67966"/>
            <a:chOff x="7263548" y="5006417"/>
            <a:chExt cx="583254" cy="72000"/>
          </a:xfrm>
          <a:solidFill>
            <a:schemeClr val="accent4">
              <a:lumMod val="20000"/>
              <a:lumOff val="80000"/>
            </a:schemeClr>
          </a:solidFill>
        </p:grpSpPr>
        <p:sp>
          <p:nvSpPr>
            <p:cNvPr id="395" name="流程图: 接点 394">
              <a:extLst>
                <a:ext uri="{FF2B5EF4-FFF2-40B4-BE49-F238E27FC236}">
                  <a16:creationId xmlns:a16="http://schemas.microsoft.com/office/drawing/2014/main" id="{C5703C44-6218-6143-32C0-36FFF08352F1}"/>
                </a:ext>
              </a:extLst>
            </p:cNvPr>
            <p:cNvSpPr/>
            <p:nvPr/>
          </p:nvSpPr>
          <p:spPr>
            <a:xfrm>
              <a:off x="7263548" y="5006417"/>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6" name="流程图: 接点 395">
              <a:extLst>
                <a:ext uri="{FF2B5EF4-FFF2-40B4-BE49-F238E27FC236}">
                  <a16:creationId xmlns:a16="http://schemas.microsoft.com/office/drawing/2014/main" id="{C3B76179-47AE-A9F2-458A-817035C0B63D}"/>
                </a:ext>
              </a:extLst>
            </p:cNvPr>
            <p:cNvSpPr/>
            <p:nvPr/>
          </p:nvSpPr>
          <p:spPr>
            <a:xfrm>
              <a:off x="7393175" y="5006417"/>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7" name="流程图: 接点 396">
              <a:extLst>
                <a:ext uri="{FF2B5EF4-FFF2-40B4-BE49-F238E27FC236}">
                  <a16:creationId xmlns:a16="http://schemas.microsoft.com/office/drawing/2014/main" id="{13CDDF7B-49A9-F1B0-4806-13588992DDD7}"/>
                </a:ext>
              </a:extLst>
            </p:cNvPr>
            <p:cNvSpPr/>
            <p:nvPr/>
          </p:nvSpPr>
          <p:spPr>
            <a:xfrm>
              <a:off x="7522802" y="5006417"/>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流程图: 接点 397">
              <a:extLst>
                <a:ext uri="{FF2B5EF4-FFF2-40B4-BE49-F238E27FC236}">
                  <a16:creationId xmlns:a16="http://schemas.microsoft.com/office/drawing/2014/main" id="{EC484EC8-3E72-04C9-D434-78D8556ECEF7}"/>
                </a:ext>
              </a:extLst>
            </p:cNvPr>
            <p:cNvSpPr/>
            <p:nvPr/>
          </p:nvSpPr>
          <p:spPr>
            <a:xfrm>
              <a:off x="7652429" y="5006417"/>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9" name="流程图: 接点 398">
              <a:extLst>
                <a:ext uri="{FF2B5EF4-FFF2-40B4-BE49-F238E27FC236}">
                  <a16:creationId xmlns:a16="http://schemas.microsoft.com/office/drawing/2014/main" id="{C7510230-A8F2-7FF8-C6B3-3E91DDD273C2}"/>
                </a:ext>
              </a:extLst>
            </p:cNvPr>
            <p:cNvSpPr/>
            <p:nvPr/>
          </p:nvSpPr>
          <p:spPr>
            <a:xfrm>
              <a:off x="7774802" y="5006417"/>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0" name="组合 399">
            <a:extLst>
              <a:ext uri="{FF2B5EF4-FFF2-40B4-BE49-F238E27FC236}">
                <a16:creationId xmlns:a16="http://schemas.microsoft.com/office/drawing/2014/main" id="{78264EA1-1C3D-E76E-04DD-2BEAEF6816A1}"/>
              </a:ext>
            </a:extLst>
          </p:cNvPr>
          <p:cNvGrpSpPr/>
          <p:nvPr/>
        </p:nvGrpSpPr>
        <p:grpSpPr>
          <a:xfrm>
            <a:off x="3057149" y="5298630"/>
            <a:ext cx="331254" cy="67966"/>
            <a:chOff x="7354763" y="5331311"/>
            <a:chExt cx="331254" cy="72000"/>
          </a:xfrm>
          <a:solidFill>
            <a:schemeClr val="accent4">
              <a:lumMod val="20000"/>
              <a:lumOff val="80000"/>
            </a:schemeClr>
          </a:solidFill>
        </p:grpSpPr>
        <p:sp>
          <p:nvSpPr>
            <p:cNvPr id="401" name="流程图: 接点 400">
              <a:extLst>
                <a:ext uri="{FF2B5EF4-FFF2-40B4-BE49-F238E27FC236}">
                  <a16:creationId xmlns:a16="http://schemas.microsoft.com/office/drawing/2014/main" id="{BDC75082-45D7-DB4C-E91B-C8C6CDB8353E}"/>
                </a:ext>
              </a:extLst>
            </p:cNvPr>
            <p:cNvSpPr/>
            <p:nvPr/>
          </p:nvSpPr>
          <p:spPr>
            <a:xfrm>
              <a:off x="7354763" y="5331311"/>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2" name="流程图: 接点 401">
              <a:extLst>
                <a:ext uri="{FF2B5EF4-FFF2-40B4-BE49-F238E27FC236}">
                  <a16:creationId xmlns:a16="http://schemas.microsoft.com/office/drawing/2014/main" id="{04B32275-2C78-F7AF-49C6-8743B7D59678}"/>
                </a:ext>
              </a:extLst>
            </p:cNvPr>
            <p:cNvSpPr/>
            <p:nvPr/>
          </p:nvSpPr>
          <p:spPr>
            <a:xfrm>
              <a:off x="7484390" y="5331311"/>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3" name="流程图: 接点 402">
              <a:extLst>
                <a:ext uri="{FF2B5EF4-FFF2-40B4-BE49-F238E27FC236}">
                  <a16:creationId xmlns:a16="http://schemas.microsoft.com/office/drawing/2014/main" id="{9400D938-A59B-CC70-3262-815CC278AA7A}"/>
                </a:ext>
              </a:extLst>
            </p:cNvPr>
            <p:cNvSpPr/>
            <p:nvPr/>
          </p:nvSpPr>
          <p:spPr>
            <a:xfrm>
              <a:off x="7614017" y="5331311"/>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04" name="直接连接符 403">
            <a:extLst>
              <a:ext uri="{FF2B5EF4-FFF2-40B4-BE49-F238E27FC236}">
                <a16:creationId xmlns:a16="http://schemas.microsoft.com/office/drawing/2014/main" id="{BAB39714-FC07-1A53-C7F1-8FA7D08A92F8}"/>
              </a:ext>
            </a:extLst>
          </p:cNvPr>
          <p:cNvCxnSpPr>
            <a:stCxn id="391" idx="4"/>
            <a:endCxn id="395" idx="0"/>
          </p:cNvCxnSpPr>
          <p:nvPr/>
        </p:nvCxnSpPr>
        <p:spPr>
          <a:xfrm flipH="1">
            <a:off x="2960779" y="5013692"/>
            <a:ext cx="127847"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5" name="直接连接符 404">
            <a:extLst>
              <a:ext uri="{FF2B5EF4-FFF2-40B4-BE49-F238E27FC236}">
                <a16:creationId xmlns:a16="http://schemas.microsoft.com/office/drawing/2014/main" id="{E561CA26-97B8-70EB-9116-3B9A3889E199}"/>
              </a:ext>
            </a:extLst>
          </p:cNvPr>
          <p:cNvCxnSpPr>
            <a:cxnSpLocks/>
            <a:stCxn id="391" idx="4"/>
            <a:endCxn id="396" idx="0"/>
          </p:cNvCxnSpPr>
          <p:nvPr/>
        </p:nvCxnSpPr>
        <p:spPr>
          <a:xfrm>
            <a:off x="3088626" y="5013692"/>
            <a:ext cx="1780"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6" name="直接连接符 405">
            <a:extLst>
              <a:ext uri="{FF2B5EF4-FFF2-40B4-BE49-F238E27FC236}">
                <a16:creationId xmlns:a16="http://schemas.microsoft.com/office/drawing/2014/main" id="{72815EA8-4CA4-90EB-3BDA-35E825AF8FA1}"/>
              </a:ext>
            </a:extLst>
          </p:cNvPr>
          <p:cNvCxnSpPr>
            <a:cxnSpLocks/>
            <a:stCxn id="391" idx="4"/>
            <a:endCxn id="397" idx="1"/>
          </p:cNvCxnSpPr>
          <p:nvPr/>
        </p:nvCxnSpPr>
        <p:spPr>
          <a:xfrm>
            <a:off x="3088626" y="5013692"/>
            <a:ext cx="105951" cy="133141"/>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7" name="直接连接符 406">
            <a:extLst>
              <a:ext uri="{FF2B5EF4-FFF2-40B4-BE49-F238E27FC236}">
                <a16:creationId xmlns:a16="http://schemas.microsoft.com/office/drawing/2014/main" id="{3BEC81A9-F357-5D0C-D81F-940CF0F0FAD4}"/>
              </a:ext>
            </a:extLst>
          </p:cNvPr>
          <p:cNvCxnSpPr>
            <a:cxnSpLocks/>
            <a:stCxn id="391" idx="4"/>
            <a:endCxn id="398" idx="0"/>
          </p:cNvCxnSpPr>
          <p:nvPr/>
        </p:nvCxnSpPr>
        <p:spPr>
          <a:xfrm>
            <a:off x="3088626" y="5013692"/>
            <a:ext cx="261034"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8" name="直接连接符 407">
            <a:extLst>
              <a:ext uri="{FF2B5EF4-FFF2-40B4-BE49-F238E27FC236}">
                <a16:creationId xmlns:a16="http://schemas.microsoft.com/office/drawing/2014/main" id="{4A1B8DB5-5D6E-A6EE-D09D-3DF8698F0CD2}"/>
              </a:ext>
            </a:extLst>
          </p:cNvPr>
          <p:cNvCxnSpPr>
            <a:cxnSpLocks/>
            <a:stCxn id="391" idx="4"/>
            <a:endCxn id="399" idx="0"/>
          </p:cNvCxnSpPr>
          <p:nvPr/>
        </p:nvCxnSpPr>
        <p:spPr>
          <a:xfrm>
            <a:off x="3088626" y="5013692"/>
            <a:ext cx="383407"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 name="直接连接符 408">
            <a:extLst>
              <a:ext uri="{FF2B5EF4-FFF2-40B4-BE49-F238E27FC236}">
                <a16:creationId xmlns:a16="http://schemas.microsoft.com/office/drawing/2014/main" id="{FDF2BF39-2132-0DE7-69ED-165DD91F071E}"/>
              </a:ext>
            </a:extLst>
          </p:cNvPr>
          <p:cNvCxnSpPr>
            <a:cxnSpLocks/>
            <a:stCxn id="392" idx="4"/>
            <a:endCxn id="395" idx="0"/>
          </p:cNvCxnSpPr>
          <p:nvPr/>
        </p:nvCxnSpPr>
        <p:spPr>
          <a:xfrm flipH="1">
            <a:off x="2960779" y="5013692"/>
            <a:ext cx="257474"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 name="直接连接符 409">
            <a:extLst>
              <a:ext uri="{FF2B5EF4-FFF2-40B4-BE49-F238E27FC236}">
                <a16:creationId xmlns:a16="http://schemas.microsoft.com/office/drawing/2014/main" id="{4C491869-C7B3-A535-1065-75223AD5285A}"/>
              </a:ext>
            </a:extLst>
          </p:cNvPr>
          <p:cNvCxnSpPr>
            <a:cxnSpLocks/>
            <a:stCxn id="392" idx="4"/>
            <a:endCxn id="396" idx="0"/>
          </p:cNvCxnSpPr>
          <p:nvPr/>
        </p:nvCxnSpPr>
        <p:spPr>
          <a:xfrm flipH="1">
            <a:off x="3090406" y="5013692"/>
            <a:ext cx="127847"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a:extLst>
              <a:ext uri="{FF2B5EF4-FFF2-40B4-BE49-F238E27FC236}">
                <a16:creationId xmlns:a16="http://schemas.microsoft.com/office/drawing/2014/main" id="{2E70B05C-6F13-1186-9730-895D0E204DF5}"/>
              </a:ext>
            </a:extLst>
          </p:cNvPr>
          <p:cNvCxnSpPr>
            <a:cxnSpLocks/>
            <a:stCxn id="392" idx="4"/>
            <a:endCxn id="397" idx="0"/>
          </p:cNvCxnSpPr>
          <p:nvPr/>
        </p:nvCxnSpPr>
        <p:spPr>
          <a:xfrm>
            <a:off x="3218253" y="5013692"/>
            <a:ext cx="1780"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a:extLst>
              <a:ext uri="{FF2B5EF4-FFF2-40B4-BE49-F238E27FC236}">
                <a16:creationId xmlns:a16="http://schemas.microsoft.com/office/drawing/2014/main" id="{F77EDDB0-4D46-47C7-3FB1-8A5A5FCFD20B}"/>
              </a:ext>
            </a:extLst>
          </p:cNvPr>
          <p:cNvCxnSpPr>
            <a:cxnSpLocks/>
            <a:stCxn id="392" idx="4"/>
            <a:endCxn id="398" idx="0"/>
          </p:cNvCxnSpPr>
          <p:nvPr/>
        </p:nvCxnSpPr>
        <p:spPr>
          <a:xfrm>
            <a:off x="3218253" y="5013692"/>
            <a:ext cx="131407"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a:extLst>
              <a:ext uri="{FF2B5EF4-FFF2-40B4-BE49-F238E27FC236}">
                <a16:creationId xmlns:a16="http://schemas.microsoft.com/office/drawing/2014/main" id="{8F144AAD-D06B-19E3-CB3F-4D7091236013}"/>
              </a:ext>
            </a:extLst>
          </p:cNvPr>
          <p:cNvCxnSpPr>
            <a:cxnSpLocks/>
            <a:stCxn id="392" idx="4"/>
            <a:endCxn id="399" idx="0"/>
          </p:cNvCxnSpPr>
          <p:nvPr/>
        </p:nvCxnSpPr>
        <p:spPr>
          <a:xfrm>
            <a:off x="3218253" y="5013692"/>
            <a:ext cx="253780"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4" name="直接连接符 413">
            <a:extLst>
              <a:ext uri="{FF2B5EF4-FFF2-40B4-BE49-F238E27FC236}">
                <a16:creationId xmlns:a16="http://schemas.microsoft.com/office/drawing/2014/main" id="{63D12DBC-E9E0-4DA2-64B5-136C87E46E69}"/>
              </a:ext>
            </a:extLst>
          </p:cNvPr>
          <p:cNvCxnSpPr>
            <a:cxnSpLocks/>
            <a:stCxn id="395" idx="0"/>
            <a:endCxn id="393" idx="4"/>
          </p:cNvCxnSpPr>
          <p:nvPr/>
        </p:nvCxnSpPr>
        <p:spPr>
          <a:xfrm flipV="1">
            <a:off x="2960779" y="5013692"/>
            <a:ext cx="387101"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5" name="直接连接符 414">
            <a:extLst>
              <a:ext uri="{FF2B5EF4-FFF2-40B4-BE49-F238E27FC236}">
                <a16:creationId xmlns:a16="http://schemas.microsoft.com/office/drawing/2014/main" id="{2750BF6D-4B98-1600-DCA5-FCEB2DBAE1E8}"/>
              </a:ext>
            </a:extLst>
          </p:cNvPr>
          <p:cNvCxnSpPr>
            <a:cxnSpLocks/>
            <a:stCxn id="396" idx="0"/>
            <a:endCxn id="393" idx="4"/>
          </p:cNvCxnSpPr>
          <p:nvPr/>
        </p:nvCxnSpPr>
        <p:spPr>
          <a:xfrm flipV="1">
            <a:off x="3090406" y="5013692"/>
            <a:ext cx="257474"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a:extLst>
              <a:ext uri="{FF2B5EF4-FFF2-40B4-BE49-F238E27FC236}">
                <a16:creationId xmlns:a16="http://schemas.microsoft.com/office/drawing/2014/main" id="{B2A3CC98-DC2B-679C-4A81-992B63E8FA40}"/>
              </a:ext>
            </a:extLst>
          </p:cNvPr>
          <p:cNvCxnSpPr>
            <a:cxnSpLocks/>
            <a:stCxn id="393" idx="4"/>
            <a:endCxn id="397" idx="0"/>
          </p:cNvCxnSpPr>
          <p:nvPr/>
        </p:nvCxnSpPr>
        <p:spPr>
          <a:xfrm flipH="1">
            <a:off x="3220033" y="5013692"/>
            <a:ext cx="127847"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7" name="直接连接符 416">
            <a:extLst>
              <a:ext uri="{FF2B5EF4-FFF2-40B4-BE49-F238E27FC236}">
                <a16:creationId xmlns:a16="http://schemas.microsoft.com/office/drawing/2014/main" id="{E5C79500-1B77-D85E-A5A3-0F6070B70507}"/>
              </a:ext>
            </a:extLst>
          </p:cNvPr>
          <p:cNvCxnSpPr>
            <a:cxnSpLocks/>
            <a:stCxn id="393" idx="4"/>
            <a:endCxn id="398" idx="0"/>
          </p:cNvCxnSpPr>
          <p:nvPr/>
        </p:nvCxnSpPr>
        <p:spPr>
          <a:xfrm>
            <a:off x="3347880" y="5013692"/>
            <a:ext cx="1780"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a:extLst>
              <a:ext uri="{FF2B5EF4-FFF2-40B4-BE49-F238E27FC236}">
                <a16:creationId xmlns:a16="http://schemas.microsoft.com/office/drawing/2014/main" id="{3E2572B2-1607-6C27-A9DB-C239ED3027A6}"/>
              </a:ext>
            </a:extLst>
          </p:cNvPr>
          <p:cNvCxnSpPr>
            <a:cxnSpLocks/>
            <a:stCxn id="393" idx="4"/>
            <a:endCxn id="399" idx="0"/>
          </p:cNvCxnSpPr>
          <p:nvPr/>
        </p:nvCxnSpPr>
        <p:spPr>
          <a:xfrm>
            <a:off x="3347880" y="5013692"/>
            <a:ext cx="124153" cy="12318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a:extLst>
              <a:ext uri="{FF2B5EF4-FFF2-40B4-BE49-F238E27FC236}">
                <a16:creationId xmlns:a16="http://schemas.microsoft.com/office/drawing/2014/main" id="{A86797F8-1CED-4F53-980C-55A8E186A42A}"/>
              </a:ext>
            </a:extLst>
          </p:cNvPr>
          <p:cNvCxnSpPr>
            <a:cxnSpLocks/>
            <a:stCxn id="401" idx="0"/>
            <a:endCxn id="395" idx="4"/>
          </p:cNvCxnSpPr>
          <p:nvPr/>
        </p:nvCxnSpPr>
        <p:spPr>
          <a:xfrm flipH="1" flipV="1">
            <a:off x="2960779" y="5204846"/>
            <a:ext cx="132370"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0" name="直接连接符 419">
            <a:extLst>
              <a:ext uri="{FF2B5EF4-FFF2-40B4-BE49-F238E27FC236}">
                <a16:creationId xmlns:a16="http://schemas.microsoft.com/office/drawing/2014/main" id="{B0F59B81-D876-9E52-AC4C-DA78970E8E7D}"/>
              </a:ext>
            </a:extLst>
          </p:cNvPr>
          <p:cNvCxnSpPr>
            <a:cxnSpLocks/>
            <a:stCxn id="401" idx="0"/>
            <a:endCxn id="396" idx="4"/>
          </p:cNvCxnSpPr>
          <p:nvPr/>
        </p:nvCxnSpPr>
        <p:spPr>
          <a:xfrm flipH="1" flipV="1">
            <a:off x="3090406" y="5204846"/>
            <a:ext cx="2743"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1" name="直接连接符 420">
            <a:extLst>
              <a:ext uri="{FF2B5EF4-FFF2-40B4-BE49-F238E27FC236}">
                <a16:creationId xmlns:a16="http://schemas.microsoft.com/office/drawing/2014/main" id="{AF600172-B3BA-FA12-BF42-4D6A97761BF1}"/>
              </a:ext>
            </a:extLst>
          </p:cNvPr>
          <p:cNvCxnSpPr>
            <a:cxnSpLocks/>
            <a:stCxn id="401" idx="0"/>
            <a:endCxn id="397" idx="4"/>
          </p:cNvCxnSpPr>
          <p:nvPr/>
        </p:nvCxnSpPr>
        <p:spPr>
          <a:xfrm flipV="1">
            <a:off x="3093149" y="5204846"/>
            <a:ext cx="126884"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a:extLst>
              <a:ext uri="{FF2B5EF4-FFF2-40B4-BE49-F238E27FC236}">
                <a16:creationId xmlns:a16="http://schemas.microsoft.com/office/drawing/2014/main" id="{037AA2FE-3AAD-3152-00C4-F28F77FBD9CE}"/>
              </a:ext>
            </a:extLst>
          </p:cNvPr>
          <p:cNvCxnSpPr>
            <a:cxnSpLocks/>
            <a:stCxn id="401" idx="0"/>
            <a:endCxn id="398" idx="4"/>
          </p:cNvCxnSpPr>
          <p:nvPr/>
        </p:nvCxnSpPr>
        <p:spPr>
          <a:xfrm flipV="1">
            <a:off x="3093149" y="5204846"/>
            <a:ext cx="256511"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3" name="直接连接符 422">
            <a:extLst>
              <a:ext uri="{FF2B5EF4-FFF2-40B4-BE49-F238E27FC236}">
                <a16:creationId xmlns:a16="http://schemas.microsoft.com/office/drawing/2014/main" id="{90C5C429-B304-7BD3-9FF7-1AD666754D55}"/>
              </a:ext>
            </a:extLst>
          </p:cNvPr>
          <p:cNvCxnSpPr>
            <a:cxnSpLocks/>
            <a:stCxn id="401" idx="0"/>
            <a:endCxn id="399" idx="4"/>
          </p:cNvCxnSpPr>
          <p:nvPr/>
        </p:nvCxnSpPr>
        <p:spPr>
          <a:xfrm flipV="1">
            <a:off x="3093149" y="5204846"/>
            <a:ext cx="378884"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4" name="直接连接符 423">
            <a:extLst>
              <a:ext uri="{FF2B5EF4-FFF2-40B4-BE49-F238E27FC236}">
                <a16:creationId xmlns:a16="http://schemas.microsoft.com/office/drawing/2014/main" id="{D6FAC168-7A27-2059-F428-743B8525B546}"/>
              </a:ext>
            </a:extLst>
          </p:cNvPr>
          <p:cNvCxnSpPr>
            <a:cxnSpLocks/>
            <a:stCxn id="402" idx="0"/>
            <a:endCxn id="395" idx="4"/>
          </p:cNvCxnSpPr>
          <p:nvPr/>
        </p:nvCxnSpPr>
        <p:spPr>
          <a:xfrm flipH="1" flipV="1">
            <a:off x="2960779" y="5204846"/>
            <a:ext cx="261997"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a:extLst>
              <a:ext uri="{FF2B5EF4-FFF2-40B4-BE49-F238E27FC236}">
                <a16:creationId xmlns:a16="http://schemas.microsoft.com/office/drawing/2014/main" id="{1E4EAD83-3777-C88D-29C1-C0F89621D722}"/>
              </a:ext>
            </a:extLst>
          </p:cNvPr>
          <p:cNvCxnSpPr>
            <a:cxnSpLocks/>
            <a:stCxn id="402" idx="0"/>
            <a:endCxn id="396" idx="4"/>
          </p:cNvCxnSpPr>
          <p:nvPr/>
        </p:nvCxnSpPr>
        <p:spPr>
          <a:xfrm flipH="1" flipV="1">
            <a:off x="3090406" y="5204846"/>
            <a:ext cx="132370"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6" name="直接连接符 425">
            <a:extLst>
              <a:ext uri="{FF2B5EF4-FFF2-40B4-BE49-F238E27FC236}">
                <a16:creationId xmlns:a16="http://schemas.microsoft.com/office/drawing/2014/main" id="{8170E987-1A9E-35A6-6BE4-BD92FA934075}"/>
              </a:ext>
            </a:extLst>
          </p:cNvPr>
          <p:cNvCxnSpPr>
            <a:cxnSpLocks/>
            <a:stCxn id="402" idx="0"/>
            <a:endCxn id="397" idx="4"/>
          </p:cNvCxnSpPr>
          <p:nvPr/>
        </p:nvCxnSpPr>
        <p:spPr>
          <a:xfrm flipH="1" flipV="1">
            <a:off x="3220033" y="5204846"/>
            <a:ext cx="2743"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7" name="直接连接符 426">
            <a:extLst>
              <a:ext uri="{FF2B5EF4-FFF2-40B4-BE49-F238E27FC236}">
                <a16:creationId xmlns:a16="http://schemas.microsoft.com/office/drawing/2014/main" id="{BDFBB78C-F83A-8AD5-F51B-F62290F33C08}"/>
              </a:ext>
            </a:extLst>
          </p:cNvPr>
          <p:cNvCxnSpPr>
            <a:cxnSpLocks/>
            <a:stCxn id="402" idx="0"/>
            <a:endCxn id="398" idx="4"/>
          </p:cNvCxnSpPr>
          <p:nvPr/>
        </p:nvCxnSpPr>
        <p:spPr>
          <a:xfrm flipV="1">
            <a:off x="3222776" y="5204846"/>
            <a:ext cx="126884"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8" name="直接连接符 427">
            <a:extLst>
              <a:ext uri="{FF2B5EF4-FFF2-40B4-BE49-F238E27FC236}">
                <a16:creationId xmlns:a16="http://schemas.microsoft.com/office/drawing/2014/main" id="{0E74C988-6FC3-D709-188D-BC04CC8071A7}"/>
              </a:ext>
            </a:extLst>
          </p:cNvPr>
          <p:cNvCxnSpPr>
            <a:cxnSpLocks/>
            <a:stCxn id="402" idx="0"/>
            <a:endCxn id="399" idx="4"/>
          </p:cNvCxnSpPr>
          <p:nvPr/>
        </p:nvCxnSpPr>
        <p:spPr>
          <a:xfrm flipV="1">
            <a:off x="3222776" y="5204846"/>
            <a:ext cx="249257"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9" name="直接连接符 428">
            <a:extLst>
              <a:ext uri="{FF2B5EF4-FFF2-40B4-BE49-F238E27FC236}">
                <a16:creationId xmlns:a16="http://schemas.microsoft.com/office/drawing/2014/main" id="{EF31DFA4-B8CE-2E41-58E0-C4F7B51C7584}"/>
              </a:ext>
            </a:extLst>
          </p:cNvPr>
          <p:cNvCxnSpPr>
            <a:cxnSpLocks/>
            <a:stCxn id="403" idx="0"/>
            <a:endCxn id="399" idx="4"/>
          </p:cNvCxnSpPr>
          <p:nvPr/>
        </p:nvCxnSpPr>
        <p:spPr>
          <a:xfrm flipV="1">
            <a:off x="3352403" y="5204846"/>
            <a:ext cx="119630"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0" name="直接连接符 429">
            <a:extLst>
              <a:ext uri="{FF2B5EF4-FFF2-40B4-BE49-F238E27FC236}">
                <a16:creationId xmlns:a16="http://schemas.microsoft.com/office/drawing/2014/main" id="{63406516-381B-7F01-5D94-AE561EA42B82}"/>
              </a:ext>
            </a:extLst>
          </p:cNvPr>
          <p:cNvCxnSpPr>
            <a:cxnSpLocks/>
            <a:stCxn id="403" idx="0"/>
            <a:endCxn id="398" idx="4"/>
          </p:cNvCxnSpPr>
          <p:nvPr/>
        </p:nvCxnSpPr>
        <p:spPr>
          <a:xfrm flipH="1" flipV="1">
            <a:off x="3349660" y="5204846"/>
            <a:ext cx="2743"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1" name="直接连接符 430">
            <a:extLst>
              <a:ext uri="{FF2B5EF4-FFF2-40B4-BE49-F238E27FC236}">
                <a16:creationId xmlns:a16="http://schemas.microsoft.com/office/drawing/2014/main" id="{09069CD0-50A9-1521-191D-E0D03D42538E}"/>
              </a:ext>
            </a:extLst>
          </p:cNvPr>
          <p:cNvCxnSpPr>
            <a:cxnSpLocks/>
            <a:stCxn id="403" idx="0"/>
            <a:endCxn id="397" idx="4"/>
          </p:cNvCxnSpPr>
          <p:nvPr/>
        </p:nvCxnSpPr>
        <p:spPr>
          <a:xfrm flipH="1" flipV="1">
            <a:off x="3220033" y="5204846"/>
            <a:ext cx="132370"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2" name="直接连接符 431">
            <a:extLst>
              <a:ext uri="{FF2B5EF4-FFF2-40B4-BE49-F238E27FC236}">
                <a16:creationId xmlns:a16="http://schemas.microsoft.com/office/drawing/2014/main" id="{53705BC9-9AB6-9CFE-0877-199B0F99241E}"/>
              </a:ext>
            </a:extLst>
          </p:cNvPr>
          <p:cNvCxnSpPr>
            <a:cxnSpLocks/>
            <a:stCxn id="403" idx="0"/>
            <a:endCxn id="396" idx="4"/>
          </p:cNvCxnSpPr>
          <p:nvPr/>
        </p:nvCxnSpPr>
        <p:spPr>
          <a:xfrm flipH="1" flipV="1">
            <a:off x="3090406" y="5204846"/>
            <a:ext cx="261997"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3" name="直接连接符 432">
            <a:extLst>
              <a:ext uri="{FF2B5EF4-FFF2-40B4-BE49-F238E27FC236}">
                <a16:creationId xmlns:a16="http://schemas.microsoft.com/office/drawing/2014/main" id="{3621741A-B3AB-C6AA-0DE0-E7C3DE30587A}"/>
              </a:ext>
            </a:extLst>
          </p:cNvPr>
          <p:cNvCxnSpPr>
            <a:cxnSpLocks/>
            <a:stCxn id="403" idx="0"/>
            <a:endCxn id="395" idx="4"/>
          </p:cNvCxnSpPr>
          <p:nvPr/>
        </p:nvCxnSpPr>
        <p:spPr>
          <a:xfrm flipH="1" flipV="1">
            <a:off x="2960779" y="5204846"/>
            <a:ext cx="391624" cy="93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4" name="直接连接符 433">
            <a:extLst>
              <a:ext uri="{FF2B5EF4-FFF2-40B4-BE49-F238E27FC236}">
                <a16:creationId xmlns:a16="http://schemas.microsoft.com/office/drawing/2014/main" id="{64DEEEF8-467D-6A7B-26AB-567B5ECA49D1}"/>
              </a:ext>
            </a:extLst>
          </p:cNvPr>
          <p:cNvCxnSpPr>
            <a:cxnSpLocks/>
            <a:stCxn id="436" idx="0"/>
            <a:endCxn id="401" idx="4"/>
          </p:cNvCxnSpPr>
          <p:nvPr/>
        </p:nvCxnSpPr>
        <p:spPr>
          <a:xfrm flipV="1">
            <a:off x="2963522" y="5366596"/>
            <a:ext cx="129627"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435" name="组合 434">
            <a:extLst>
              <a:ext uri="{FF2B5EF4-FFF2-40B4-BE49-F238E27FC236}">
                <a16:creationId xmlns:a16="http://schemas.microsoft.com/office/drawing/2014/main" id="{B3184C5F-6D0A-DE1D-A353-F2ED2A8D1846}"/>
              </a:ext>
            </a:extLst>
          </p:cNvPr>
          <p:cNvGrpSpPr/>
          <p:nvPr/>
        </p:nvGrpSpPr>
        <p:grpSpPr>
          <a:xfrm>
            <a:off x="2927522" y="5470334"/>
            <a:ext cx="583254" cy="67966"/>
            <a:chOff x="7263548" y="5006417"/>
            <a:chExt cx="583254" cy="72000"/>
          </a:xfrm>
          <a:solidFill>
            <a:schemeClr val="accent4">
              <a:lumMod val="20000"/>
              <a:lumOff val="80000"/>
            </a:schemeClr>
          </a:solidFill>
        </p:grpSpPr>
        <p:sp>
          <p:nvSpPr>
            <p:cNvPr id="436" name="流程图: 接点 435">
              <a:extLst>
                <a:ext uri="{FF2B5EF4-FFF2-40B4-BE49-F238E27FC236}">
                  <a16:creationId xmlns:a16="http://schemas.microsoft.com/office/drawing/2014/main" id="{D873A4F5-35CC-C340-09EB-DE8EB29C5E0E}"/>
                </a:ext>
              </a:extLst>
            </p:cNvPr>
            <p:cNvSpPr/>
            <p:nvPr/>
          </p:nvSpPr>
          <p:spPr>
            <a:xfrm>
              <a:off x="7263548" y="5006417"/>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流程图: 接点 436">
              <a:extLst>
                <a:ext uri="{FF2B5EF4-FFF2-40B4-BE49-F238E27FC236}">
                  <a16:creationId xmlns:a16="http://schemas.microsoft.com/office/drawing/2014/main" id="{8E7A6133-7691-8874-6D84-BA1F54411C61}"/>
                </a:ext>
              </a:extLst>
            </p:cNvPr>
            <p:cNvSpPr/>
            <p:nvPr/>
          </p:nvSpPr>
          <p:spPr>
            <a:xfrm>
              <a:off x="7393175" y="5006417"/>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8" name="流程图: 接点 437">
              <a:extLst>
                <a:ext uri="{FF2B5EF4-FFF2-40B4-BE49-F238E27FC236}">
                  <a16:creationId xmlns:a16="http://schemas.microsoft.com/office/drawing/2014/main" id="{D7F5B6E4-141C-574F-0054-C85DC342553D}"/>
                </a:ext>
              </a:extLst>
            </p:cNvPr>
            <p:cNvSpPr/>
            <p:nvPr/>
          </p:nvSpPr>
          <p:spPr>
            <a:xfrm>
              <a:off x="7522802" y="5006417"/>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流程图: 接点 438">
              <a:extLst>
                <a:ext uri="{FF2B5EF4-FFF2-40B4-BE49-F238E27FC236}">
                  <a16:creationId xmlns:a16="http://schemas.microsoft.com/office/drawing/2014/main" id="{1DFC2BD6-2EDF-B34B-F9D8-4EE57D13FBBF}"/>
                </a:ext>
              </a:extLst>
            </p:cNvPr>
            <p:cNvSpPr/>
            <p:nvPr/>
          </p:nvSpPr>
          <p:spPr>
            <a:xfrm>
              <a:off x="7652429" y="5006417"/>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流程图: 接点 439">
              <a:extLst>
                <a:ext uri="{FF2B5EF4-FFF2-40B4-BE49-F238E27FC236}">
                  <a16:creationId xmlns:a16="http://schemas.microsoft.com/office/drawing/2014/main" id="{6D791CFF-10EA-0EAB-8B26-E8CBF16AA289}"/>
                </a:ext>
              </a:extLst>
            </p:cNvPr>
            <p:cNvSpPr/>
            <p:nvPr/>
          </p:nvSpPr>
          <p:spPr>
            <a:xfrm>
              <a:off x="7774802" y="5006417"/>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1" name="组合 440">
            <a:extLst>
              <a:ext uri="{FF2B5EF4-FFF2-40B4-BE49-F238E27FC236}">
                <a16:creationId xmlns:a16="http://schemas.microsoft.com/office/drawing/2014/main" id="{DDD9F177-CC10-50A5-7658-F3820AA44F8C}"/>
              </a:ext>
            </a:extLst>
          </p:cNvPr>
          <p:cNvGrpSpPr/>
          <p:nvPr/>
        </p:nvGrpSpPr>
        <p:grpSpPr>
          <a:xfrm>
            <a:off x="3057149" y="5642038"/>
            <a:ext cx="331254" cy="67966"/>
            <a:chOff x="7354763" y="5331311"/>
            <a:chExt cx="331254" cy="72000"/>
          </a:xfrm>
          <a:solidFill>
            <a:schemeClr val="accent4">
              <a:lumMod val="20000"/>
              <a:lumOff val="80000"/>
            </a:schemeClr>
          </a:solidFill>
        </p:grpSpPr>
        <p:sp>
          <p:nvSpPr>
            <p:cNvPr id="442" name="流程图: 接点 441">
              <a:extLst>
                <a:ext uri="{FF2B5EF4-FFF2-40B4-BE49-F238E27FC236}">
                  <a16:creationId xmlns:a16="http://schemas.microsoft.com/office/drawing/2014/main" id="{20AAD1A4-93BD-967D-8AB5-683256BD4890}"/>
                </a:ext>
              </a:extLst>
            </p:cNvPr>
            <p:cNvSpPr/>
            <p:nvPr/>
          </p:nvSpPr>
          <p:spPr>
            <a:xfrm>
              <a:off x="7354763" y="5331311"/>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流程图: 接点 442">
              <a:extLst>
                <a:ext uri="{FF2B5EF4-FFF2-40B4-BE49-F238E27FC236}">
                  <a16:creationId xmlns:a16="http://schemas.microsoft.com/office/drawing/2014/main" id="{2395CBB6-3E90-E03C-5D25-66A08338D95A}"/>
                </a:ext>
              </a:extLst>
            </p:cNvPr>
            <p:cNvSpPr/>
            <p:nvPr/>
          </p:nvSpPr>
          <p:spPr>
            <a:xfrm>
              <a:off x="7484390" y="5331311"/>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4" name="流程图: 接点 443">
              <a:extLst>
                <a:ext uri="{FF2B5EF4-FFF2-40B4-BE49-F238E27FC236}">
                  <a16:creationId xmlns:a16="http://schemas.microsoft.com/office/drawing/2014/main" id="{752A6909-559D-30EB-E9EF-34387182AF31}"/>
                </a:ext>
              </a:extLst>
            </p:cNvPr>
            <p:cNvSpPr/>
            <p:nvPr/>
          </p:nvSpPr>
          <p:spPr>
            <a:xfrm>
              <a:off x="7614017" y="5331311"/>
              <a:ext cx="72000" cy="72000"/>
            </a:xfrm>
            <a:prstGeom prst="flowChartConnector">
              <a:avLst/>
            </a:prstGeom>
            <a:grpFill/>
            <a:ln w="63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5" name="直接连接符 444">
            <a:extLst>
              <a:ext uri="{FF2B5EF4-FFF2-40B4-BE49-F238E27FC236}">
                <a16:creationId xmlns:a16="http://schemas.microsoft.com/office/drawing/2014/main" id="{0E7F79B4-6292-42F2-E7F3-98D5180B10D7}"/>
              </a:ext>
            </a:extLst>
          </p:cNvPr>
          <p:cNvCxnSpPr>
            <a:cxnSpLocks/>
            <a:stCxn id="442" idx="0"/>
            <a:endCxn id="436" idx="4"/>
          </p:cNvCxnSpPr>
          <p:nvPr/>
        </p:nvCxnSpPr>
        <p:spPr>
          <a:xfrm flipH="1" flipV="1">
            <a:off x="2963522" y="5538300"/>
            <a:ext cx="129627"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6" name="直接连接符 445">
            <a:extLst>
              <a:ext uri="{FF2B5EF4-FFF2-40B4-BE49-F238E27FC236}">
                <a16:creationId xmlns:a16="http://schemas.microsoft.com/office/drawing/2014/main" id="{02E1C8D0-38CB-C36A-AAF2-0C1562C9D508}"/>
              </a:ext>
            </a:extLst>
          </p:cNvPr>
          <p:cNvCxnSpPr>
            <a:cxnSpLocks/>
            <a:stCxn id="442" idx="0"/>
            <a:endCxn id="437" idx="4"/>
          </p:cNvCxnSpPr>
          <p:nvPr/>
        </p:nvCxnSpPr>
        <p:spPr>
          <a:xfrm flipV="1">
            <a:off x="3093149" y="5538300"/>
            <a:ext cx="0"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7" name="直接连接符 446">
            <a:extLst>
              <a:ext uri="{FF2B5EF4-FFF2-40B4-BE49-F238E27FC236}">
                <a16:creationId xmlns:a16="http://schemas.microsoft.com/office/drawing/2014/main" id="{800971B2-244C-A139-52A0-7264BEED32F3}"/>
              </a:ext>
            </a:extLst>
          </p:cNvPr>
          <p:cNvCxnSpPr>
            <a:cxnSpLocks/>
            <a:stCxn id="442" idx="0"/>
            <a:endCxn id="438" idx="4"/>
          </p:cNvCxnSpPr>
          <p:nvPr/>
        </p:nvCxnSpPr>
        <p:spPr>
          <a:xfrm flipV="1">
            <a:off x="3093149" y="5538300"/>
            <a:ext cx="129627"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a:extLst>
              <a:ext uri="{FF2B5EF4-FFF2-40B4-BE49-F238E27FC236}">
                <a16:creationId xmlns:a16="http://schemas.microsoft.com/office/drawing/2014/main" id="{C389876E-DCAE-8D02-0EC8-F9926A50EAEF}"/>
              </a:ext>
            </a:extLst>
          </p:cNvPr>
          <p:cNvCxnSpPr>
            <a:cxnSpLocks/>
            <a:stCxn id="442" idx="0"/>
            <a:endCxn id="439" idx="4"/>
          </p:cNvCxnSpPr>
          <p:nvPr/>
        </p:nvCxnSpPr>
        <p:spPr>
          <a:xfrm flipV="1">
            <a:off x="3093149" y="5538300"/>
            <a:ext cx="259254"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9" name="直接连接符 448">
            <a:extLst>
              <a:ext uri="{FF2B5EF4-FFF2-40B4-BE49-F238E27FC236}">
                <a16:creationId xmlns:a16="http://schemas.microsoft.com/office/drawing/2014/main" id="{A2988818-976D-A090-0CF1-D99C80B334B5}"/>
              </a:ext>
            </a:extLst>
          </p:cNvPr>
          <p:cNvCxnSpPr>
            <a:cxnSpLocks/>
            <a:stCxn id="442" idx="0"/>
            <a:endCxn id="440" idx="4"/>
          </p:cNvCxnSpPr>
          <p:nvPr/>
        </p:nvCxnSpPr>
        <p:spPr>
          <a:xfrm flipV="1">
            <a:off x="3093149" y="5538300"/>
            <a:ext cx="381627"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0" name="直接连接符 449">
            <a:extLst>
              <a:ext uri="{FF2B5EF4-FFF2-40B4-BE49-F238E27FC236}">
                <a16:creationId xmlns:a16="http://schemas.microsoft.com/office/drawing/2014/main" id="{B9EA5CCE-84E5-3B4A-479A-E067EAB9E971}"/>
              </a:ext>
            </a:extLst>
          </p:cNvPr>
          <p:cNvCxnSpPr>
            <a:cxnSpLocks/>
            <a:stCxn id="443" idx="0"/>
            <a:endCxn id="436" idx="4"/>
          </p:cNvCxnSpPr>
          <p:nvPr/>
        </p:nvCxnSpPr>
        <p:spPr>
          <a:xfrm flipH="1" flipV="1">
            <a:off x="2963522" y="5538300"/>
            <a:ext cx="259254"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1" name="直接连接符 450">
            <a:extLst>
              <a:ext uri="{FF2B5EF4-FFF2-40B4-BE49-F238E27FC236}">
                <a16:creationId xmlns:a16="http://schemas.microsoft.com/office/drawing/2014/main" id="{123B3632-55EB-B8AA-71E9-47B8C0CF6941}"/>
              </a:ext>
            </a:extLst>
          </p:cNvPr>
          <p:cNvCxnSpPr>
            <a:cxnSpLocks/>
            <a:stCxn id="443" idx="0"/>
            <a:endCxn id="437" idx="4"/>
          </p:cNvCxnSpPr>
          <p:nvPr/>
        </p:nvCxnSpPr>
        <p:spPr>
          <a:xfrm flipH="1" flipV="1">
            <a:off x="3093149" y="5538300"/>
            <a:ext cx="129627"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2" name="直接连接符 451">
            <a:extLst>
              <a:ext uri="{FF2B5EF4-FFF2-40B4-BE49-F238E27FC236}">
                <a16:creationId xmlns:a16="http://schemas.microsoft.com/office/drawing/2014/main" id="{9BD67A7C-4AE5-EDC1-11E3-B1E11F4A2E30}"/>
              </a:ext>
            </a:extLst>
          </p:cNvPr>
          <p:cNvCxnSpPr>
            <a:cxnSpLocks/>
            <a:stCxn id="443" idx="0"/>
            <a:endCxn id="438" idx="4"/>
          </p:cNvCxnSpPr>
          <p:nvPr/>
        </p:nvCxnSpPr>
        <p:spPr>
          <a:xfrm flipV="1">
            <a:off x="3222776" y="5538300"/>
            <a:ext cx="0"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3" name="直接连接符 452">
            <a:extLst>
              <a:ext uri="{FF2B5EF4-FFF2-40B4-BE49-F238E27FC236}">
                <a16:creationId xmlns:a16="http://schemas.microsoft.com/office/drawing/2014/main" id="{87A55DAA-5435-3169-0A88-D1F2CF38B3E2}"/>
              </a:ext>
            </a:extLst>
          </p:cNvPr>
          <p:cNvCxnSpPr>
            <a:cxnSpLocks/>
            <a:stCxn id="443" idx="0"/>
            <a:endCxn id="439" idx="4"/>
          </p:cNvCxnSpPr>
          <p:nvPr/>
        </p:nvCxnSpPr>
        <p:spPr>
          <a:xfrm flipV="1">
            <a:off x="3222776" y="5538300"/>
            <a:ext cx="129627"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4" name="直接连接符 453">
            <a:extLst>
              <a:ext uri="{FF2B5EF4-FFF2-40B4-BE49-F238E27FC236}">
                <a16:creationId xmlns:a16="http://schemas.microsoft.com/office/drawing/2014/main" id="{BBB9B05D-B4FC-7FC7-C3F4-766131BBD4DB}"/>
              </a:ext>
            </a:extLst>
          </p:cNvPr>
          <p:cNvCxnSpPr>
            <a:cxnSpLocks/>
            <a:stCxn id="443" idx="0"/>
            <a:endCxn id="440" idx="4"/>
          </p:cNvCxnSpPr>
          <p:nvPr/>
        </p:nvCxnSpPr>
        <p:spPr>
          <a:xfrm flipV="1">
            <a:off x="3222776" y="5538300"/>
            <a:ext cx="252000"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5" name="直接连接符 454">
            <a:extLst>
              <a:ext uri="{FF2B5EF4-FFF2-40B4-BE49-F238E27FC236}">
                <a16:creationId xmlns:a16="http://schemas.microsoft.com/office/drawing/2014/main" id="{A64CB6FF-F297-9567-DA55-72735C1E1018}"/>
              </a:ext>
            </a:extLst>
          </p:cNvPr>
          <p:cNvCxnSpPr>
            <a:cxnSpLocks/>
            <a:stCxn id="444" idx="0"/>
            <a:endCxn id="440" idx="4"/>
          </p:cNvCxnSpPr>
          <p:nvPr/>
        </p:nvCxnSpPr>
        <p:spPr>
          <a:xfrm flipV="1">
            <a:off x="3352403" y="5538300"/>
            <a:ext cx="122373"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6" name="直接连接符 455">
            <a:extLst>
              <a:ext uri="{FF2B5EF4-FFF2-40B4-BE49-F238E27FC236}">
                <a16:creationId xmlns:a16="http://schemas.microsoft.com/office/drawing/2014/main" id="{E8052B38-B4D2-F7A0-7C5C-828AA6E36BC9}"/>
              </a:ext>
            </a:extLst>
          </p:cNvPr>
          <p:cNvCxnSpPr>
            <a:cxnSpLocks/>
            <a:stCxn id="444" idx="0"/>
            <a:endCxn id="439" idx="4"/>
          </p:cNvCxnSpPr>
          <p:nvPr/>
        </p:nvCxnSpPr>
        <p:spPr>
          <a:xfrm flipV="1">
            <a:off x="3352403" y="5538300"/>
            <a:ext cx="0"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7" name="直接连接符 456">
            <a:extLst>
              <a:ext uri="{FF2B5EF4-FFF2-40B4-BE49-F238E27FC236}">
                <a16:creationId xmlns:a16="http://schemas.microsoft.com/office/drawing/2014/main" id="{D9C0A1EF-8B49-10E4-E88D-CD25D40565F9}"/>
              </a:ext>
            </a:extLst>
          </p:cNvPr>
          <p:cNvCxnSpPr>
            <a:cxnSpLocks/>
            <a:stCxn id="444" idx="0"/>
            <a:endCxn id="438" idx="4"/>
          </p:cNvCxnSpPr>
          <p:nvPr/>
        </p:nvCxnSpPr>
        <p:spPr>
          <a:xfrm flipH="1" flipV="1">
            <a:off x="3222776" y="5538300"/>
            <a:ext cx="129627"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8" name="直接连接符 457">
            <a:extLst>
              <a:ext uri="{FF2B5EF4-FFF2-40B4-BE49-F238E27FC236}">
                <a16:creationId xmlns:a16="http://schemas.microsoft.com/office/drawing/2014/main" id="{D0132DB6-8C8B-50A5-438A-DDA136E68DCA}"/>
              </a:ext>
            </a:extLst>
          </p:cNvPr>
          <p:cNvCxnSpPr>
            <a:cxnSpLocks/>
            <a:stCxn id="444" idx="0"/>
            <a:endCxn id="437" idx="4"/>
          </p:cNvCxnSpPr>
          <p:nvPr/>
        </p:nvCxnSpPr>
        <p:spPr>
          <a:xfrm flipH="1" flipV="1">
            <a:off x="3093149" y="5538300"/>
            <a:ext cx="259254"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9" name="直接连接符 458">
            <a:extLst>
              <a:ext uri="{FF2B5EF4-FFF2-40B4-BE49-F238E27FC236}">
                <a16:creationId xmlns:a16="http://schemas.microsoft.com/office/drawing/2014/main" id="{03C7B7E6-E625-A398-5A20-3FD59AD2D0FF}"/>
              </a:ext>
            </a:extLst>
          </p:cNvPr>
          <p:cNvCxnSpPr>
            <a:cxnSpLocks/>
            <a:stCxn id="444" idx="0"/>
            <a:endCxn id="436" idx="4"/>
          </p:cNvCxnSpPr>
          <p:nvPr/>
        </p:nvCxnSpPr>
        <p:spPr>
          <a:xfrm flipH="1" flipV="1">
            <a:off x="2963522" y="5538300"/>
            <a:ext cx="388881"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0" name="直接连接符 459">
            <a:extLst>
              <a:ext uri="{FF2B5EF4-FFF2-40B4-BE49-F238E27FC236}">
                <a16:creationId xmlns:a16="http://schemas.microsoft.com/office/drawing/2014/main" id="{C86CDEFC-EB07-AA73-0C23-B5A766BCEF4F}"/>
              </a:ext>
            </a:extLst>
          </p:cNvPr>
          <p:cNvCxnSpPr>
            <a:cxnSpLocks/>
            <a:stCxn id="437" idx="0"/>
            <a:endCxn id="401" idx="4"/>
          </p:cNvCxnSpPr>
          <p:nvPr/>
        </p:nvCxnSpPr>
        <p:spPr>
          <a:xfrm flipV="1">
            <a:off x="3093149" y="5366596"/>
            <a:ext cx="0"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a:extLst>
              <a:ext uri="{FF2B5EF4-FFF2-40B4-BE49-F238E27FC236}">
                <a16:creationId xmlns:a16="http://schemas.microsoft.com/office/drawing/2014/main" id="{3971DF84-7EA0-4179-1AC3-FABB1C244928}"/>
              </a:ext>
            </a:extLst>
          </p:cNvPr>
          <p:cNvCxnSpPr>
            <a:cxnSpLocks/>
            <a:stCxn id="438" idx="0"/>
            <a:endCxn id="401" idx="4"/>
          </p:cNvCxnSpPr>
          <p:nvPr/>
        </p:nvCxnSpPr>
        <p:spPr>
          <a:xfrm flipH="1" flipV="1">
            <a:off x="3093149" y="5366596"/>
            <a:ext cx="129627"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2" name="直接连接符 461">
            <a:extLst>
              <a:ext uri="{FF2B5EF4-FFF2-40B4-BE49-F238E27FC236}">
                <a16:creationId xmlns:a16="http://schemas.microsoft.com/office/drawing/2014/main" id="{0A8E2378-7870-1B45-912B-D108FAD1BE51}"/>
              </a:ext>
            </a:extLst>
          </p:cNvPr>
          <p:cNvCxnSpPr>
            <a:cxnSpLocks/>
            <a:stCxn id="439" idx="0"/>
            <a:endCxn id="401" idx="4"/>
          </p:cNvCxnSpPr>
          <p:nvPr/>
        </p:nvCxnSpPr>
        <p:spPr>
          <a:xfrm flipH="1" flipV="1">
            <a:off x="3093149" y="5366596"/>
            <a:ext cx="259254"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直接连接符 462">
            <a:extLst>
              <a:ext uri="{FF2B5EF4-FFF2-40B4-BE49-F238E27FC236}">
                <a16:creationId xmlns:a16="http://schemas.microsoft.com/office/drawing/2014/main" id="{5A608A2A-00D7-69AF-990A-19D2BF505BF4}"/>
              </a:ext>
            </a:extLst>
          </p:cNvPr>
          <p:cNvCxnSpPr>
            <a:cxnSpLocks/>
            <a:stCxn id="440" idx="0"/>
            <a:endCxn id="401" idx="4"/>
          </p:cNvCxnSpPr>
          <p:nvPr/>
        </p:nvCxnSpPr>
        <p:spPr>
          <a:xfrm flipH="1" flipV="1">
            <a:off x="3093149" y="5366596"/>
            <a:ext cx="381627"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4" name="直接连接符 463">
            <a:extLst>
              <a:ext uri="{FF2B5EF4-FFF2-40B4-BE49-F238E27FC236}">
                <a16:creationId xmlns:a16="http://schemas.microsoft.com/office/drawing/2014/main" id="{FE9516B8-1B0A-7F38-3A56-34984EDE0734}"/>
              </a:ext>
            </a:extLst>
          </p:cNvPr>
          <p:cNvCxnSpPr>
            <a:cxnSpLocks/>
            <a:stCxn id="402" idx="4"/>
            <a:endCxn id="436" idx="0"/>
          </p:cNvCxnSpPr>
          <p:nvPr/>
        </p:nvCxnSpPr>
        <p:spPr>
          <a:xfrm flipH="1">
            <a:off x="2963522" y="5366596"/>
            <a:ext cx="259254"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5" name="直接连接符 464">
            <a:extLst>
              <a:ext uri="{FF2B5EF4-FFF2-40B4-BE49-F238E27FC236}">
                <a16:creationId xmlns:a16="http://schemas.microsoft.com/office/drawing/2014/main" id="{110D5462-A646-5C77-D771-1000C437C2BD}"/>
              </a:ext>
            </a:extLst>
          </p:cNvPr>
          <p:cNvCxnSpPr>
            <a:cxnSpLocks/>
            <a:stCxn id="402" idx="4"/>
            <a:endCxn id="437" idx="0"/>
          </p:cNvCxnSpPr>
          <p:nvPr/>
        </p:nvCxnSpPr>
        <p:spPr>
          <a:xfrm flipH="1">
            <a:off x="3093149" y="5366596"/>
            <a:ext cx="129627"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直接连接符 465">
            <a:extLst>
              <a:ext uri="{FF2B5EF4-FFF2-40B4-BE49-F238E27FC236}">
                <a16:creationId xmlns:a16="http://schemas.microsoft.com/office/drawing/2014/main" id="{90DA831F-51F0-343D-CBB5-A1FE39A3B190}"/>
              </a:ext>
            </a:extLst>
          </p:cNvPr>
          <p:cNvCxnSpPr>
            <a:cxnSpLocks/>
            <a:stCxn id="402" idx="4"/>
            <a:endCxn id="438" idx="0"/>
          </p:cNvCxnSpPr>
          <p:nvPr/>
        </p:nvCxnSpPr>
        <p:spPr>
          <a:xfrm>
            <a:off x="3222776" y="5366596"/>
            <a:ext cx="0"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7" name="直接连接符 466">
            <a:extLst>
              <a:ext uri="{FF2B5EF4-FFF2-40B4-BE49-F238E27FC236}">
                <a16:creationId xmlns:a16="http://schemas.microsoft.com/office/drawing/2014/main" id="{84192B68-6C8C-8AA8-DB5A-E718C93AD203}"/>
              </a:ext>
            </a:extLst>
          </p:cNvPr>
          <p:cNvCxnSpPr>
            <a:cxnSpLocks/>
            <a:stCxn id="402" idx="4"/>
            <a:endCxn id="439" idx="0"/>
          </p:cNvCxnSpPr>
          <p:nvPr/>
        </p:nvCxnSpPr>
        <p:spPr>
          <a:xfrm>
            <a:off x="3222776" y="5366596"/>
            <a:ext cx="129627"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8" name="直接连接符 467">
            <a:extLst>
              <a:ext uri="{FF2B5EF4-FFF2-40B4-BE49-F238E27FC236}">
                <a16:creationId xmlns:a16="http://schemas.microsoft.com/office/drawing/2014/main" id="{25F1F40B-8C71-DE44-623C-A190C8CC7B77}"/>
              </a:ext>
            </a:extLst>
          </p:cNvPr>
          <p:cNvCxnSpPr>
            <a:cxnSpLocks/>
            <a:stCxn id="402" idx="4"/>
            <a:endCxn id="440" idx="0"/>
          </p:cNvCxnSpPr>
          <p:nvPr/>
        </p:nvCxnSpPr>
        <p:spPr>
          <a:xfrm>
            <a:off x="3222776" y="5366596"/>
            <a:ext cx="252000"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9" name="直接连接符 468">
            <a:extLst>
              <a:ext uri="{FF2B5EF4-FFF2-40B4-BE49-F238E27FC236}">
                <a16:creationId xmlns:a16="http://schemas.microsoft.com/office/drawing/2014/main" id="{033097F6-C1EE-1AA1-0497-639B3E5E274F}"/>
              </a:ext>
            </a:extLst>
          </p:cNvPr>
          <p:cNvCxnSpPr>
            <a:cxnSpLocks/>
            <a:stCxn id="403" idx="4"/>
            <a:endCxn id="436" idx="0"/>
          </p:cNvCxnSpPr>
          <p:nvPr/>
        </p:nvCxnSpPr>
        <p:spPr>
          <a:xfrm flipH="1">
            <a:off x="2963522" y="5366596"/>
            <a:ext cx="388881"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0" name="直接连接符 469">
            <a:extLst>
              <a:ext uri="{FF2B5EF4-FFF2-40B4-BE49-F238E27FC236}">
                <a16:creationId xmlns:a16="http://schemas.microsoft.com/office/drawing/2014/main" id="{9E767963-442D-7559-FD4C-93EA01ABED82}"/>
              </a:ext>
            </a:extLst>
          </p:cNvPr>
          <p:cNvCxnSpPr>
            <a:cxnSpLocks/>
            <a:stCxn id="403" idx="4"/>
            <a:endCxn id="437" idx="0"/>
          </p:cNvCxnSpPr>
          <p:nvPr/>
        </p:nvCxnSpPr>
        <p:spPr>
          <a:xfrm flipH="1">
            <a:off x="3093149" y="5366596"/>
            <a:ext cx="259254"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1" name="直接连接符 470">
            <a:extLst>
              <a:ext uri="{FF2B5EF4-FFF2-40B4-BE49-F238E27FC236}">
                <a16:creationId xmlns:a16="http://schemas.microsoft.com/office/drawing/2014/main" id="{BFD83CB9-6CB0-C50C-7FE8-C05471773F3D}"/>
              </a:ext>
            </a:extLst>
          </p:cNvPr>
          <p:cNvCxnSpPr>
            <a:cxnSpLocks/>
            <a:stCxn id="403" idx="5"/>
            <a:endCxn id="438" idx="0"/>
          </p:cNvCxnSpPr>
          <p:nvPr/>
        </p:nvCxnSpPr>
        <p:spPr>
          <a:xfrm flipH="1">
            <a:off x="3222776" y="5356643"/>
            <a:ext cx="155083" cy="113691"/>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2" name="直接连接符 471">
            <a:extLst>
              <a:ext uri="{FF2B5EF4-FFF2-40B4-BE49-F238E27FC236}">
                <a16:creationId xmlns:a16="http://schemas.microsoft.com/office/drawing/2014/main" id="{757BB63B-A267-F771-14BE-525F9FEDF762}"/>
              </a:ext>
            </a:extLst>
          </p:cNvPr>
          <p:cNvCxnSpPr>
            <a:cxnSpLocks/>
            <a:stCxn id="403" idx="4"/>
            <a:endCxn id="439" idx="0"/>
          </p:cNvCxnSpPr>
          <p:nvPr/>
        </p:nvCxnSpPr>
        <p:spPr>
          <a:xfrm>
            <a:off x="3352403" y="5366596"/>
            <a:ext cx="0"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3" name="直接连接符 472">
            <a:extLst>
              <a:ext uri="{FF2B5EF4-FFF2-40B4-BE49-F238E27FC236}">
                <a16:creationId xmlns:a16="http://schemas.microsoft.com/office/drawing/2014/main" id="{08914542-A0F9-42FB-9821-7D053344468C}"/>
              </a:ext>
            </a:extLst>
          </p:cNvPr>
          <p:cNvCxnSpPr>
            <a:cxnSpLocks/>
            <a:stCxn id="403" idx="4"/>
            <a:endCxn id="440" idx="0"/>
          </p:cNvCxnSpPr>
          <p:nvPr/>
        </p:nvCxnSpPr>
        <p:spPr>
          <a:xfrm>
            <a:off x="3352403" y="5366596"/>
            <a:ext cx="122373" cy="103738"/>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474" name="组合 473">
            <a:extLst>
              <a:ext uri="{FF2B5EF4-FFF2-40B4-BE49-F238E27FC236}">
                <a16:creationId xmlns:a16="http://schemas.microsoft.com/office/drawing/2014/main" id="{DBF60A8A-78C7-3551-94FE-9C6DDC26BB09}"/>
              </a:ext>
            </a:extLst>
          </p:cNvPr>
          <p:cNvGrpSpPr/>
          <p:nvPr/>
        </p:nvGrpSpPr>
        <p:grpSpPr>
          <a:xfrm>
            <a:off x="1372229" y="1708431"/>
            <a:ext cx="585997" cy="764278"/>
            <a:chOff x="7591838" y="1118455"/>
            <a:chExt cx="585997" cy="764278"/>
          </a:xfrm>
        </p:grpSpPr>
        <p:sp>
          <p:nvSpPr>
            <p:cNvPr id="475" name="流程图: 接点 474">
              <a:extLst>
                <a:ext uri="{FF2B5EF4-FFF2-40B4-BE49-F238E27FC236}">
                  <a16:creationId xmlns:a16="http://schemas.microsoft.com/office/drawing/2014/main" id="{56F63D16-E28F-9FE2-D177-80BA88086FDD}"/>
                </a:ext>
              </a:extLst>
            </p:cNvPr>
            <p:cNvSpPr/>
            <p:nvPr/>
          </p:nvSpPr>
          <p:spPr>
            <a:xfrm>
              <a:off x="7719685" y="1118455"/>
              <a:ext cx="72000" cy="67966"/>
            </a:xfrm>
            <a:prstGeom prst="flowChartConnector">
              <a:avLst/>
            </a:prstGeom>
            <a:solidFill>
              <a:srgbClr val="BC0000"/>
            </a:solid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流程图: 接点 475">
              <a:extLst>
                <a:ext uri="{FF2B5EF4-FFF2-40B4-BE49-F238E27FC236}">
                  <a16:creationId xmlns:a16="http://schemas.microsoft.com/office/drawing/2014/main" id="{1A9FA0A9-3B57-537F-8B14-96EAFF98B897}"/>
                </a:ext>
              </a:extLst>
            </p:cNvPr>
            <p:cNvSpPr/>
            <p:nvPr/>
          </p:nvSpPr>
          <p:spPr>
            <a:xfrm>
              <a:off x="7849312" y="1118455"/>
              <a:ext cx="72000" cy="67966"/>
            </a:xfrm>
            <a:prstGeom prst="flowChartConnector">
              <a:avLst/>
            </a:prstGeom>
            <a:solidFill>
              <a:srgbClr val="BC0000"/>
            </a:solid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7" name="流程图: 接点 476">
              <a:extLst>
                <a:ext uri="{FF2B5EF4-FFF2-40B4-BE49-F238E27FC236}">
                  <a16:creationId xmlns:a16="http://schemas.microsoft.com/office/drawing/2014/main" id="{1784EBC3-BF6E-A73A-AE65-1CC5F1435235}"/>
                </a:ext>
              </a:extLst>
            </p:cNvPr>
            <p:cNvSpPr/>
            <p:nvPr/>
          </p:nvSpPr>
          <p:spPr>
            <a:xfrm>
              <a:off x="7978939" y="1118455"/>
              <a:ext cx="72000" cy="67966"/>
            </a:xfrm>
            <a:prstGeom prst="flowChartConnector">
              <a:avLst/>
            </a:prstGeom>
            <a:solidFill>
              <a:srgbClr val="BC0000"/>
            </a:solid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8" name="组合 477">
              <a:extLst>
                <a:ext uri="{FF2B5EF4-FFF2-40B4-BE49-F238E27FC236}">
                  <a16:creationId xmlns:a16="http://schemas.microsoft.com/office/drawing/2014/main" id="{3D6DF413-8F5F-BCDD-7884-43366FAE2764}"/>
                </a:ext>
              </a:extLst>
            </p:cNvPr>
            <p:cNvGrpSpPr/>
            <p:nvPr/>
          </p:nvGrpSpPr>
          <p:grpSpPr>
            <a:xfrm>
              <a:off x="7591838" y="1309609"/>
              <a:ext cx="583254" cy="67966"/>
              <a:chOff x="7263548" y="5006417"/>
              <a:chExt cx="583254" cy="72000"/>
            </a:xfrm>
            <a:solidFill>
              <a:srgbClr val="BC0000"/>
            </a:solidFill>
          </p:grpSpPr>
          <p:sp>
            <p:nvSpPr>
              <p:cNvPr id="553" name="流程图: 接点 552">
                <a:extLst>
                  <a:ext uri="{FF2B5EF4-FFF2-40B4-BE49-F238E27FC236}">
                    <a16:creationId xmlns:a16="http://schemas.microsoft.com/office/drawing/2014/main" id="{98970D37-1442-DC0F-2A05-E1F82023DFAC}"/>
                  </a:ext>
                </a:extLst>
              </p:cNvPr>
              <p:cNvSpPr/>
              <p:nvPr/>
            </p:nvSpPr>
            <p:spPr>
              <a:xfrm>
                <a:off x="7263548" y="5006417"/>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4" name="流程图: 接点 553">
                <a:extLst>
                  <a:ext uri="{FF2B5EF4-FFF2-40B4-BE49-F238E27FC236}">
                    <a16:creationId xmlns:a16="http://schemas.microsoft.com/office/drawing/2014/main" id="{0C773CD5-2E83-15CE-72AF-2C47F8E12ADF}"/>
                  </a:ext>
                </a:extLst>
              </p:cNvPr>
              <p:cNvSpPr/>
              <p:nvPr/>
            </p:nvSpPr>
            <p:spPr>
              <a:xfrm>
                <a:off x="7393175" y="5006417"/>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5" name="流程图: 接点 554">
                <a:extLst>
                  <a:ext uri="{FF2B5EF4-FFF2-40B4-BE49-F238E27FC236}">
                    <a16:creationId xmlns:a16="http://schemas.microsoft.com/office/drawing/2014/main" id="{4CA05764-AA80-4F58-59AB-E32DBA1900C9}"/>
                  </a:ext>
                </a:extLst>
              </p:cNvPr>
              <p:cNvSpPr/>
              <p:nvPr/>
            </p:nvSpPr>
            <p:spPr>
              <a:xfrm>
                <a:off x="7522802" y="5006417"/>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6" name="流程图: 接点 555">
                <a:extLst>
                  <a:ext uri="{FF2B5EF4-FFF2-40B4-BE49-F238E27FC236}">
                    <a16:creationId xmlns:a16="http://schemas.microsoft.com/office/drawing/2014/main" id="{9E9F272E-706B-4D25-FFF8-7BAEC5262E2F}"/>
                  </a:ext>
                </a:extLst>
              </p:cNvPr>
              <p:cNvSpPr/>
              <p:nvPr/>
            </p:nvSpPr>
            <p:spPr>
              <a:xfrm>
                <a:off x="7652429" y="5006417"/>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7" name="流程图: 接点 556">
                <a:extLst>
                  <a:ext uri="{FF2B5EF4-FFF2-40B4-BE49-F238E27FC236}">
                    <a16:creationId xmlns:a16="http://schemas.microsoft.com/office/drawing/2014/main" id="{E2FB5273-FBAF-EEEF-04DB-BB26F1D146D4}"/>
                  </a:ext>
                </a:extLst>
              </p:cNvPr>
              <p:cNvSpPr/>
              <p:nvPr/>
            </p:nvSpPr>
            <p:spPr>
              <a:xfrm>
                <a:off x="7774802" y="5006417"/>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9" name="组合 478">
              <a:extLst>
                <a:ext uri="{FF2B5EF4-FFF2-40B4-BE49-F238E27FC236}">
                  <a16:creationId xmlns:a16="http://schemas.microsoft.com/office/drawing/2014/main" id="{E5F47E37-9CE7-F314-5DDA-FF828AF12541}"/>
                </a:ext>
              </a:extLst>
            </p:cNvPr>
            <p:cNvGrpSpPr/>
            <p:nvPr/>
          </p:nvGrpSpPr>
          <p:grpSpPr>
            <a:xfrm>
              <a:off x="7724208" y="1471359"/>
              <a:ext cx="331254" cy="67966"/>
              <a:chOff x="7354763" y="5331311"/>
              <a:chExt cx="331254" cy="72000"/>
            </a:xfrm>
            <a:solidFill>
              <a:srgbClr val="BC0000"/>
            </a:solidFill>
          </p:grpSpPr>
          <p:sp>
            <p:nvSpPr>
              <p:cNvPr id="550" name="流程图: 接点 549">
                <a:extLst>
                  <a:ext uri="{FF2B5EF4-FFF2-40B4-BE49-F238E27FC236}">
                    <a16:creationId xmlns:a16="http://schemas.microsoft.com/office/drawing/2014/main" id="{47E15CC1-D004-DF8B-FF82-63D2E5BED4D8}"/>
                  </a:ext>
                </a:extLst>
              </p:cNvPr>
              <p:cNvSpPr/>
              <p:nvPr/>
            </p:nvSpPr>
            <p:spPr>
              <a:xfrm>
                <a:off x="7354763" y="5331311"/>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1" name="流程图: 接点 550">
                <a:extLst>
                  <a:ext uri="{FF2B5EF4-FFF2-40B4-BE49-F238E27FC236}">
                    <a16:creationId xmlns:a16="http://schemas.microsoft.com/office/drawing/2014/main" id="{AD8C60AF-3B1A-1D14-C5C4-AD649B193B40}"/>
                  </a:ext>
                </a:extLst>
              </p:cNvPr>
              <p:cNvSpPr/>
              <p:nvPr/>
            </p:nvSpPr>
            <p:spPr>
              <a:xfrm>
                <a:off x="7484390" y="5331311"/>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2" name="流程图: 接点 551">
                <a:extLst>
                  <a:ext uri="{FF2B5EF4-FFF2-40B4-BE49-F238E27FC236}">
                    <a16:creationId xmlns:a16="http://schemas.microsoft.com/office/drawing/2014/main" id="{84EEABBF-89E0-66D4-8836-B0E95B2F41A9}"/>
                  </a:ext>
                </a:extLst>
              </p:cNvPr>
              <p:cNvSpPr/>
              <p:nvPr/>
            </p:nvSpPr>
            <p:spPr>
              <a:xfrm>
                <a:off x="7614017" y="5331311"/>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80" name="直接连接符 479">
              <a:extLst>
                <a:ext uri="{FF2B5EF4-FFF2-40B4-BE49-F238E27FC236}">
                  <a16:creationId xmlns:a16="http://schemas.microsoft.com/office/drawing/2014/main" id="{4332EC41-19C6-74A2-A8DB-DE397030CECD}"/>
                </a:ext>
              </a:extLst>
            </p:cNvPr>
            <p:cNvCxnSpPr>
              <a:cxnSpLocks/>
            </p:cNvCxnSpPr>
            <p:nvPr/>
          </p:nvCxnSpPr>
          <p:spPr>
            <a:xfrm flipH="1">
              <a:off x="7627838" y="1186421"/>
              <a:ext cx="127847"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1" name="直接连接符 480">
              <a:extLst>
                <a:ext uri="{FF2B5EF4-FFF2-40B4-BE49-F238E27FC236}">
                  <a16:creationId xmlns:a16="http://schemas.microsoft.com/office/drawing/2014/main" id="{7D287949-9E47-4EA2-678B-D9DEABE73D35}"/>
                </a:ext>
              </a:extLst>
            </p:cNvPr>
            <p:cNvCxnSpPr>
              <a:cxnSpLocks/>
            </p:cNvCxnSpPr>
            <p:nvPr/>
          </p:nvCxnSpPr>
          <p:spPr>
            <a:xfrm>
              <a:off x="7755685" y="1186421"/>
              <a:ext cx="1780"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2" name="直接连接符 481">
              <a:extLst>
                <a:ext uri="{FF2B5EF4-FFF2-40B4-BE49-F238E27FC236}">
                  <a16:creationId xmlns:a16="http://schemas.microsoft.com/office/drawing/2014/main" id="{11112F2B-BE59-AD6E-7F85-AB4A86293A30}"/>
                </a:ext>
              </a:extLst>
            </p:cNvPr>
            <p:cNvCxnSpPr>
              <a:cxnSpLocks/>
            </p:cNvCxnSpPr>
            <p:nvPr/>
          </p:nvCxnSpPr>
          <p:spPr>
            <a:xfrm>
              <a:off x="7755685" y="1186421"/>
              <a:ext cx="105951" cy="13314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3" name="直接连接符 482">
              <a:extLst>
                <a:ext uri="{FF2B5EF4-FFF2-40B4-BE49-F238E27FC236}">
                  <a16:creationId xmlns:a16="http://schemas.microsoft.com/office/drawing/2014/main" id="{F40DDF78-6BC7-68C5-4423-3D6D2C40046D}"/>
                </a:ext>
              </a:extLst>
            </p:cNvPr>
            <p:cNvCxnSpPr>
              <a:cxnSpLocks/>
            </p:cNvCxnSpPr>
            <p:nvPr/>
          </p:nvCxnSpPr>
          <p:spPr>
            <a:xfrm>
              <a:off x="7755685" y="1186421"/>
              <a:ext cx="261034"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4" name="直接连接符 483">
              <a:extLst>
                <a:ext uri="{FF2B5EF4-FFF2-40B4-BE49-F238E27FC236}">
                  <a16:creationId xmlns:a16="http://schemas.microsoft.com/office/drawing/2014/main" id="{654D2B85-ECB6-3923-2886-48E169BC9BAF}"/>
                </a:ext>
              </a:extLst>
            </p:cNvPr>
            <p:cNvCxnSpPr>
              <a:cxnSpLocks/>
            </p:cNvCxnSpPr>
            <p:nvPr/>
          </p:nvCxnSpPr>
          <p:spPr>
            <a:xfrm>
              <a:off x="7755685" y="1186421"/>
              <a:ext cx="383407"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5" name="直接连接符 484">
              <a:extLst>
                <a:ext uri="{FF2B5EF4-FFF2-40B4-BE49-F238E27FC236}">
                  <a16:creationId xmlns:a16="http://schemas.microsoft.com/office/drawing/2014/main" id="{1122ED96-7D59-EFDC-0080-C882A0282B23}"/>
                </a:ext>
              </a:extLst>
            </p:cNvPr>
            <p:cNvCxnSpPr>
              <a:cxnSpLocks/>
            </p:cNvCxnSpPr>
            <p:nvPr/>
          </p:nvCxnSpPr>
          <p:spPr>
            <a:xfrm flipH="1">
              <a:off x="7627838" y="1186421"/>
              <a:ext cx="257474"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6" name="直接连接符 485">
              <a:extLst>
                <a:ext uri="{FF2B5EF4-FFF2-40B4-BE49-F238E27FC236}">
                  <a16:creationId xmlns:a16="http://schemas.microsoft.com/office/drawing/2014/main" id="{D56D841C-40A3-2041-EA50-098E60150F5F}"/>
                </a:ext>
              </a:extLst>
            </p:cNvPr>
            <p:cNvCxnSpPr>
              <a:cxnSpLocks/>
            </p:cNvCxnSpPr>
            <p:nvPr/>
          </p:nvCxnSpPr>
          <p:spPr>
            <a:xfrm flipH="1">
              <a:off x="7757465" y="1186421"/>
              <a:ext cx="127847"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7" name="直接连接符 486">
              <a:extLst>
                <a:ext uri="{FF2B5EF4-FFF2-40B4-BE49-F238E27FC236}">
                  <a16:creationId xmlns:a16="http://schemas.microsoft.com/office/drawing/2014/main" id="{A5DECE38-7B4C-999A-C0EF-BC7FAA4B6F09}"/>
                </a:ext>
              </a:extLst>
            </p:cNvPr>
            <p:cNvCxnSpPr>
              <a:cxnSpLocks/>
            </p:cNvCxnSpPr>
            <p:nvPr/>
          </p:nvCxnSpPr>
          <p:spPr>
            <a:xfrm>
              <a:off x="7885312" y="1186421"/>
              <a:ext cx="1780"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8" name="直接连接符 487">
              <a:extLst>
                <a:ext uri="{FF2B5EF4-FFF2-40B4-BE49-F238E27FC236}">
                  <a16:creationId xmlns:a16="http://schemas.microsoft.com/office/drawing/2014/main" id="{6A1BE873-5CC8-A25C-30C5-4EE49DC5C475}"/>
                </a:ext>
              </a:extLst>
            </p:cNvPr>
            <p:cNvCxnSpPr>
              <a:cxnSpLocks/>
            </p:cNvCxnSpPr>
            <p:nvPr/>
          </p:nvCxnSpPr>
          <p:spPr>
            <a:xfrm>
              <a:off x="7885312" y="1186421"/>
              <a:ext cx="131407"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9" name="直接连接符 488">
              <a:extLst>
                <a:ext uri="{FF2B5EF4-FFF2-40B4-BE49-F238E27FC236}">
                  <a16:creationId xmlns:a16="http://schemas.microsoft.com/office/drawing/2014/main" id="{8A360327-D8B3-7024-32AB-F00DA3E8B2C8}"/>
                </a:ext>
              </a:extLst>
            </p:cNvPr>
            <p:cNvCxnSpPr>
              <a:cxnSpLocks/>
            </p:cNvCxnSpPr>
            <p:nvPr/>
          </p:nvCxnSpPr>
          <p:spPr>
            <a:xfrm>
              <a:off x="7885312" y="1186421"/>
              <a:ext cx="253780"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0" name="直接连接符 489">
              <a:extLst>
                <a:ext uri="{FF2B5EF4-FFF2-40B4-BE49-F238E27FC236}">
                  <a16:creationId xmlns:a16="http://schemas.microsoft.com/office/drawing/2014/main" id="{31237BAD-DB56-6DFC-CDBF-3A48F374F092}"/>
                </a:ext>
              </a:extLst>
            </p:cNvPr>
            <p:cNvCxnSpPr>
              <a:cxnSpLocks/>
            </p:cNvCxnSpPr>
            <p:nvPr/>
          </p:nvCxnSpPr>
          <p:spPr>
            <a:xfrm flipV="1">
              <a:off x="7627838" y="1186421"/>
              <a:ext cx="387101"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1" name="直接连接符 490">
              <a:extLst>
                <a:ext uri="{FF2B5EF4-FFF2-40B4-BE49-F238E27FC236}">
                  <a16:creationId xmlns:a16="http://schemas.microsoft.com/office/drawing/2014/main" id="{37EC2ACD-ABEC-7706-7A4E-CEC140A9BFCE}"/>
                </a:ext>
              </a:extLst>
            </p:cNvPr>
            <p:cNvCxnSpPr>
              <a:cxnSpLocks/>
            </p:cNvCxnSpPr>
            <p:nvPr/>
          </p:nvCxnSpPr>
          <p:spPr>
            <a:xfrm flipV="1">
              <a:off x="7757465" y="1186421"/>
              <a:ext cx="257474"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2" name="直接连接符 491">
              <a:extLst>
                <a:ext uri="{FF2B5EF4-FFF2-40B4-BE49-F238E27FC236}">
                  <a16:creationId xmlns:a16="http://schemas.microsoft.com/office/drawing/2014/main" id="{880219E6-AB2B-DF7E-567D-B02CC16556D4}"/>
                </a:ext>
              </a:extLst>
            </p:cNvPr>
            <p:cNvCxnSpPr>
              <a:cxnSpLocks/>
            </p:cNvCxnSpPr>
            <p:nvPr/>
          </p:nvCxnSpPr>
          <p:spPr>
            <a:xfrm flipH="1">
              <a:off x="7887092" y="1186421"/>
              <a:ext cx="127847"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3" name="直接连接符 492">
              <a:extLst>
                <a:ext uri="{FF2B5EF4-FFF2-40B4-BE49-F238E27FC236}">
                  <a16:creationId xmlns:a16="http://schemas.microsoft.com/office/drawing/2014/main" id="{AA89BFC4-261F-E9E1-9BE6-68E20DC75AFC}"/>
                </a:ext>
              </a:extLst>
            </p:cNvPr>
            <p:cNvCxnSpPr>
              <a:cxnSpLocks/>
            </p:cNvCxnSpPr>
            <p:nvPr/>
          </p:nvCxnSpPr>
          <p:spPr>
            <a:xfrm>
              <a:off x="8014939" y="1186421"/>
              <a:ext cx="1780"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4" name="直接连接符 493">
              <a:extLst>
                <a:ext uri="{FF2B5EF4-FFF2-40B4-BE49-F238E27FC236}">
                  <a16:creationId xmlns:a16="http://schemas.microsoft.com/office/drawing/2014/main" id="{533F672D-4BDC-9CA3-DFC9-97B47C68EDC7}"/>
                </a:ext>
              </a:extLst>
            </p:cNvPr>
            <p:cNvCxnSpPr>
              <a:cxnSpLocks/>
            </p:cNvCxnSpPr>
            <p:nvPr/>
          </p:nvCxnSpPr>
          <p:spPr>
            <a:xfrm>
              <a:off x="8014939" y="1186421"/>
              <a:ext cx="124153" cy="12318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5" name="直接连接符 494">
              <a:extLst>
                <a:ext uri="{FF2B5EF4-FFF2-40B4-BE49-F238E27FC236}">
                  <a16:creationId xmlns:a16="http://schemas.microsoft.com/office/drawing/2014/main" id="{E494C9A6-185A-6FB3-3652-43D6AC131634}"/>
                </a:ext>
              </a:extLst>
            </p:cNvPr>
            <p:cNvCxnSpPr>
              <a:cxnSpLocks/>
            </p:cNvCxnSpPr>
            <p:nvPr/>
          </p:nvCxnSpPr>
          <p:spPr>
            <a:xfrm flipH="1" flipV="1">
              <a:off x="7627838" y="1377575"/>
              <a:ext cx="132370"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6" name="直接连接符 495">
              <a:extLst>
                <a:ext uri="{FF2B5EF4-FFF2-40B4-BE49-F238E27FC236}">
                  <a16:creationId xmlns:a16="http://schemas.microsoft.com/office/drawing/2014/main" id="{1A9CC0DE-6567-2384-8E5D-2BB124756909}"/>
                </a:ext>
              </a:extLst>
            </p:cNvPr>
            <p:cNvCxnSpPr>
              <a:cxnSpLocks/>
            </p:cNvCxnSpPr>
            <p:nvPr/>
          </p:nvCxnSpPr>
          <p:spPr>
            <a:xfrm flipH="1" flipV="1">
              <a:off x="7757465" y="1377575"/>
              <a:ext cx="2743"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7" name="直接连接符 496">
              <a:extLst>
                <a:ext uri="{FF2B5EF4-FFF2-40B4-BE49-F238E27FC236}">
                  <a16:creationId xmlns:a16="http://schemas.microsoft.com/office/drawing/2014/main" id="{FF8764F1-9589-8844-0786-4657651610ED}"/>
                </a:ext>
              </a:extLst>
            </p:cNvPr>
            <p:cNvCxnSpPr>
              <a:cxnSpLocks/>
            </p:cNvCxnSpPr>
            <p:nvPr/>
          </p:nvCxnSpPr>
          <p:spPr>
            <a:xfrm flipV="1">
              <a:off x="7760208" y="1377575"/>
              <a:ext cx="126884"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8" name="直接连接符 497">
              <a:extLst>
                <a:ext uri="{FF2B5EF4-FFF2-40B4-BE49-F238E27FC236}">
                  <a16:creationId xmlns:a16="http://schemas.microsoft.com/office/drawing/2014/main" id="{0DB1CBDA-52FA-BB8A-5BE2-881DB2C59609}"/>
                </a:ext>
              </a:extLst>
            </p:cNvPr>
            <p:cNvCxnSpPr>
              <a:cxnSpLocks/>
            </p:cNvCxnSpPr>
            <p:nvPr/>
          </p:nvCxnSpPr>
          <p:spPr>
            <a:xfrm flipV="1">
              <a:off x="7760208" y="1377575"/>
              <a:ext cx="256511"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9" name="直接连接符 498">
              <a:extLst>
                <a:ext uri="{FF2B5EF4-FFF2-40B4-BE49-F238E27FC236}">
                  <a16:creationId xmlns:a16="http://schemas.microsoft.com/office/drawing/2014/main" id="{5CB8BF77-6EC6-C9A2-6E82-A63E0F8278DB}"/>
                </a:ext>
              </a:extLst>
            </p:cNvPr>
            <p:cNvCxnSpPr>
              <a:cxnSpLocks/>
            </p:cNvCxnSpPr>
            <p:nvPr/>
          </p:nvCxnSpPr>
          <p:spPr>
            <a:xfrm flipV="1">
              <a:off x="7760208" y="1377575"/>
              <a:ext cx="378884"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0" name="直接连接符 499">
              <a:extLst>
                <a:ext uri="{FF2B5EF4-FFF2-40B4-BE49-F238E27FC236}">
                  <a16:creationId xmlns:a16="http://schemas.microsoft.com/office/drawing/2014/main" id="{623885ED-F26F-A7FD-DE0D-797716011352}"/>
                </a:ext>
              </a:extLst>
            </p:cNvPr>
            <p:cNvCxnSpPr>
              <a:cxnSpLocks/>
            </p:cNvCxnSpPr>
            <p:nvPr/>
          </p:nvCxnSpPr>
          <p:spPr>
            <a:xfrm flipH="1" flipV="1">
              <a:off x="7627838" y="1377575"/>
              <a:ext cx="261997"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1" name="直接连接符 500">
              <a:extLst>
                <a:ext uri="{FF2B5EF4-FFF2-40B4-BE49-F238E27FC236}">
                  <a16:creationId xmlns:a16="http://schemas.microsoft.com/office/drawing/2014/main" id="{9A67DF2F-7927-79A8-BEB0-9BA71E6C7676}"/>
                </a:ext>
              </a:extLst>
            </p:cNvPr>
            <p:cNvCxnSpPr>
              <a:cxnSpLocks/>
            </p:cNvCxnSpPr>
            <p:nvPr/>
          </p:nvCxnSpPr>
          <p:spPr>
            <a:xfrm flipH="1" flipV="1">
              <a:off x="7757465" y="1377575"/>
              <a:ext cx="132370"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2" name="直接连接符 501">
              <a:extLst>
                <a:ext uri="{FF2B5EF4-FFF2-40B4-BE49-F238E27FC236}">
                  <a16:creationId xmlns:a16="http://schemas.microsoft.com/office/drawing/2014/main" id="{8B211659-4CAA-A2AE-14FD-F35CE73D90EC}"/>
                </a:ext>
              </a:extLst>
            </p:cNvPr>
            <p:cNvCxnSpPr>
              <a:cxnSpLocks/>
            </p:cNvCxnSpPr>
            <p:nvPr/>
          </p:nvCxnSpPr>
          <p:spPr>
            <a:xfrm flipH="1" flipV="1">
              <a:off x="7887092" y="1377575"/>
              <a:ext cx="2743"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3" name="直接连接符 502">
              <a:extLst>
                <a:ext uri="{FF2B5EF4-FFF2-40B4-BE49-F238E27FC236}">
                  <a16:creationId xmlns:a16="http://schemas.microsoft.com/office/drawing/2014/main" id="{2D4C72A6-8F28-3639-D015-3738F1A9BF67}"/>
                </a:ext>
              </a:extLst>
            </p:cNvPr>
            <p:cNvCxnSpPr>
              <a:cxnSpLocks/>
            </p:cNvCxnSpPr>
            <p:nvPr/>
          </p:nvCxnSpPr>
          <p:spPr>
            <a:xfrm flipV="1">
              <a:off x="7889835" y="1377575"/>
              <a:ext cx="126884"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4" name="直接连接符 503">
              <a:extLst>
                <a:ext uri="{FF2B5EF4-FFF2-40B4-BE49-F238E27FC236}">
                  <a16:creationId xmlns:a16="http://schemas.microsoft.com/office/drawing/2014/main" id="{2CA9F60F-9065-DE25-19B2-9FC4492928BC}"/>
                </a:ext>
              </a:extLst>
            </p:cNvPr>
            <p:cNvCxnSpPr>
              <a:cxnSpLocks/>
            </p:cNvCxnSpPr>
            <p:nvPr/>
          </p:nvCxnSpPr>
          <p:spPr>
            <a:xfrm flipV="1">
              <a:off x="7889835" y="1377575"/>
              <a:ext cx="249257"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5" name="直接连接符 504">
              <a:extLst>
                <a:ext uri="{FF2B5EF4-FFF2-40B4-BE49-F238E27FC236}">
                  <a16:creationId xmlns:a16="http://schemas.microsoft.com/office/drawing/2014/main" id="{BFE7D897-1F20-A82C-FA98-C1250023BE9C}"/>
                </a:ext>
              </a:extLst>
            </p:cNvPr>
            <p:cNvCxnSpPr>
              <a:cxnSpLocks/>
            </p:cNvCxnSpPr>
            <p:nvPr/>
          </p:nvCxnSpPr>
          <p:spPr>
            <a:xfrm flipV="1">
              <a:off x="8019462" y="1377575"/>
              <a:ext cx="119630"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6" name="直接连接符 505">
              <a:extLst>
                <a:ext uri="{FF2B5EF4-FFF2-40B4-BE49-F238E27FC236}">
                  <a16:creationId xmlns:a16="http://schemas.microsoft.com/office/drawing/2014/main" id="{D5D57B52-A9B7-FB6B-C1C8-D80031421363}"/>
                </a:ext>
              </a:extLst>
            </p:cNvPr>
            <p:cNvCxnSpPr>
              <a:cxnSpLocks/>
            </p:cNvCxnSpPr>
            <p:nvPr/>
          </p:nvCxnSpPr>
          <p:spPr>
            <a:xfrm flipH="1" flipV="1">
              <a:off x="8016719" y="1377575"/>
              <a:ext cx="2743"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7" name="直接连接符 506">
              <a:extLst>
                <a:ext uri="{FF2B5EF4-FFF2-40B4-BE49-F238E27FC236}">
                  <a16:creationId xmlns:a16="http://schemas.microsoft.com/office/drawing/2014/main" id="{F5AAFFAA-8157-FA15-88D7-3D2EB21B6680}"/>
                </a:ext>
              </a:extLst>
            </p:cNvPr>
            <p:cNvCxnSpPr>
              <a:cxnSpLocks/>
            </p:cNvCxnSpPr>
            <p:nvPr/>
          </p:nvCxnSpPr>
          <p:spPr>
            <a:xfrm flipH="1" flipV="1">
              <a:off x="7887092" y="1377575"/>
              <a:ext cx="132370"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8" name="直接连接符 507">
              <a:extLst>
                <a:ext uri="{FF2B5EF4-FFF2-40B4-BE49-F238E27FC236}">
                  <a16:creationId xmlns:a16="http://schemas.microsoft.com/office/drawing/2014/main" id="{EB5A31A9-6A6D-0897-826C-6D7EB8502941}"/>
                </a:ext>
              </a:extLst>
            </p:cNvPr>
            <p:cNvCxnSpPr>
              <a:cxnSpLocks/>
            </p:cNvCxnSpPr>
            <p:nvPr/>
          </p:nvCxnSpPr>
          <p:spPr>
            <a:xfrm flipH="1" flipV="1">
              <a:off x="7757465" y="1377575"/>
              <a:ext cx="261997"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9" name="直接连接符 508">
              <a:extLst>
                <a:ext uri="{FF2B5EF4-FFF2-40B4-BE49-F238E27FC236}">
                  <a16:creationId xmlns:a16="http://schemas.microsoft.com/office/drawing/2014/main" id="{BCB771F5-C610-ECF4-A9F3-1CA220927F65}"/>
                </a:ext>
              </a:extLst>
            </p:cNvPr>
            <p:cNvCxnSpPr>
              <a:cxnSpLocks/>
            </p:cNvCxnSpPr>
            <p:nvPr/>
          </p:nvCxnSpPr>
          <p:spPr>
            <a:xfrm flipH="1" flipV="1">
              <a:off x="7627838" y="1377575"/>
              <a:ext cx="391624" cy="937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0" name="直接连接符 509">
              <a:extLst>
                <a:ext uri="{FF2B5EF4-FFF2-40B4-BE49-F238E27FC236}">
                  <a16:creationId xmlns:a16="http://schemas.microsoft.com/office/drawing/2014/main" id="{276A0942-7CD1-38A8-E5B3-7F4BB513D3BA}"/>
                </a:ext>
              </a:extLst>
            </p:cNvPr>
            <p:cNvCxnSpPr>
              <a:cxnSpLocks/>
            </p:cNvCxnSpPr>
            <p:nvPr/>
          </p:nvCxnSpPr>
          <p:spPr>
            <a:xfrm flipV="1">
              <a:off x="7630581" y="1539325"/>
              <a:ext cx="129627"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11" name="组合 510">
              <a:extLst>
                <a:ext uri="{FF2B5EF4-FFF2-40B4-BE49-F238E27FC236}">
                  <a16:creationId xmlns:a16="http://schemas.microsoft.com/office/drawing/2014/main" id="{D0BA7275-5591-247A-3684-276D0FBD11D8}"/>
                </a:ext>
              </a:extLst>
            </p:cNvPr>
            <p:cNvGrpSpPr/>
            <p:nvPr/>
          </p:nvGrpSpPr>
          <p:grpSpPr>
            <a:xfrm>
              <a:off x="7594581" y="1643063"/>
              <a:ext cx="583254" cy="67966"/>
              <a:chOff x="7263548" y="5006417"/>
              <a:chExt cx="583254" cy="72000"/>
            </a:xfrm>
            <a:solidFill>
              <a:srgbClr val="BC0000"/>
            </a:solidFill>
          </p:grpSpPr>
          <p:sp>
            <p:nvSpPr>
              <p:cNvPr id="545" name="流程图: 接点 544">
                <a:extLst>
                  <a:ext uri="{FF2B5EF4-FFF2-40B4-BE49-F238E27FC236}">
                    <a16:creationId xmlns:a16="http://schemas.microsoft.com/office/drawing/2014/main" id="{E51CE5D1-9289-A168-1C62-B4B956996179}"/>
                  </a:ext>
                </a:extLst>
              </p:cNvPr>
              <p:cNvSpPr/>
              <p:nvPr/>
            </p:nvSpPr>
            <p:spPr>
              <a:xfrm>
                <a:off x="7263548" y="5006417"/>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6" name="流程图: 接点 545">
                <a:extLst>
                  <a:ext uri="{FF2B5EF4-FFF2-40B4-BE49-F238E27FC236}">
                    <a16:creationId xmlns:a16="http://schemas.microsoft.com/office/drawing/2014/main" id="{B7B4C7EF-25C7-C92D-575A-C604D7AD7905}"/>
                  </a:ext>
                </a:extLst>
              </p:cNvPr>
              <p:cNvSpPr/>
              <p:nvPr/>
            </p:nvSpPr>
            <p:spPr>
              <a:xfrm>
                <a:off x="7393175" y="5006417"/>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7" name="流程图: 接点 546">
                <a:extLst>
                  <a:ext uri="{FF2B5EF4-FFF2-40B4-BE49-F238E27FC236}">
                    <a16:creationId xmlns:a16="http://schemas.microsoft.com/office/drawing/2014/main" id="{2E9FB970-BDAC-C27B-9BE8-07C92EBADEFF}"/>
                  </a:ext>
                </a:extLst>
              </p:cNvPr>
              <p:cNvSpPr/>
              <p:nvPr/>
            </p:nvSpPr>
            <p:spPr>
              <a:xfrm>
                <a:off x="7522802" y="5006417"/>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8" name="流程图: 接点 547">
                <a:extLst>
                  <a:ext uri="{FF2B5EF4-FFF2-40B4-BE49-F238E27FC236}">
                    <a16:creationId xmlns:a16="http://schemas.microsoft.com/office/drawing/2014/main" id="{096440C0-11C2-D6A8-2229-AEA0FABC429B}"/>
                  </a:ext>
                </a:extLst>
              </p:cNvPr>
              <p:cNvSpPr/>
              <p:nvPr/>
            </p:nvSpPr>
            <p:spPr>
              <a:xfrm>
                <a:off x="7652429" y="5006417"/>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9" name="流程图: 接点 548">
                <a:extLst>
                  <a:ext uri="{FF2B5EF4-FFF2-40B4-BE49-F238E27FC236}">
                    <a16:creationId xmlns:a16="http://schemas.microsoft.com/office/drawing/2014/main" id="{F71DBC99-F9F2-9E36-886C-270B82D9FBB8}"/>
                  </a:ext>
                </a:extLst>
              </p:cNvPr>
              <p:cNvSpPr/>
              <p:nvPr/>
            </p:nvSpPr>
            <p:spPr>
              <a:xfrm>
                <a:off x="7774802" y="5006417"/>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2" name="组合 511">
              <a:extLst>
                <a:ext uri="{FF2B5EF4-FFF2-40B4-BE49-F238E27FC236}">
                  <a16:creationId xmlns:a16="http://schemas.microsoft.com/office/drawing/2014/main" id="{21E3DF18-328A-98BE-2EE3-C3642173800E}"/>
                </a:ext>
              </a:extLst>
            </p:cNvPr>
            <p:cNvGrpSpPr/>
            <p:nvPr/>
          </p:nvGrpSpPr>
          <p:grpSpPr>
            <a:xfrm>
              <a:off x="7724208" y="1814767"/>
              <a:ext cx="331254" cy="67966"/>
              <a:chOff x="7354763" y="5331311"/>
              <a:chExt cx="331254" cy="72000"/>
            </a:xfrm>
            <a:solidFill>
              <a:srgbClr val="BC0000"/>
            </a:solidFill>
          </p:grpSpPr>
          <p:sp>
            <p:nvSpPr>
              <p:cNvPr id="542" name="流程图: 接点 541">
                <a:extLst>
                  <a:ext uri="{FF2B5EF4-FFF2-40B4-BE49-F238E27FC236}">
                    <a16:creationId xmlns:a16="http://schemas.microsoft.com/office/drawing/2014/main" id="{BA5004C8-F90A-4B26-07AA-2D6DFCF6550A}"/>
                  </a:ext>
                </a:extLst>
              </p:cNvPr>
              <p:cNvSpPr/>
              <p:nvPr/>
            </p:nvSpPr>
            <p:spPr>
              <a:xfrm>
                <a:off x="7354763" y="5331311"/>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流程图: 接点 542">
                <a:extLst>
                  <a:ext uri="{FF2B5EF4-FFF2-40B4-BE49-F238E27FC236}">
                    <a16:creationId xmlns:a16="http://schemas.microsoft.com/office/drawing/2014/main" id="{D4F48762-CA4C-17D4-4E25-ADBC0A088285}"/>
                  </a:ext>
                </a:extLst>
              </p:cNvPr>
              <p:cNvSpPr/>
              <p:nvPr/>
            </p:nvSpPr>
            <p:spPr>
              <a:xfrm>
                <a:off x="7484390" y="5331311"/>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4" name="流程图: 接点 543">
                <a:extLst>
                  <a:ext uri="{FF2B5EF4-FFF2-40B4-BE49-F238E27FC236}">
                    <a16:creationId xmlns:a16="http://schemas.microsoft.com/office/drawing/2014/main" id="{72466BC5-B551-6CDD-3AD4-63714CBD3B19}"/>
                  </a:ext>
                </a:extLst>
              </p:cNvPr>
              <p:cNvSpPr/>
              <p:nvPr/>
            </p:nvSpPr>
            <p:spPr>
              <a:xfrm>
                <a:off x="7614017" y="5331311"/>
                <a:ext cx="72000" cy="72000"/>
              </a:xfrm>
              <a:prstGeom prst="flowChartConnector">
                <a:avLst/>
              </a:prstGeom>
              <a:grp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13" name="直接连接符 512">
              <a:extLst>
                <a:ext uri="{FF2B5EF4-FFF2-40B4-BE49-F238E27FC236}">
                  <a16:creationId xmlns:a16="http://schemas.microsoft.com/office/drawing/2014/main" id="{C98FC2BC-F145-AF3E-1D15-89E601FC0BEC}"/>
                </a:ext>
              </a:extLst>
            </p:cNvPr>
            <p:cNvCxnSpPr>
              <a:cxnSpLocks/>
            </p:cNvCxnSpPr>
            <p:nvPr/>
          </p:nvCxnSpPr>
          <p:spPr>
            <a:xfrm flipH="1" flipV="1">
              <a:off x="7630581" y="1711029"/>
              <a:ext cx="129627"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4" name="直接连接符 513">
              <a:extLst>
                <a:ext uri="{FF2B5EF4-FFF2-40B4-BE49-F238E27FC236}">
                  <a16:creationId xmlns:a16="http://schemas.microsoft.com/office/drawing/2014/main" id="{5F55311E-DAF1-637F-0711-5C618CBFD360}"/>
                </a:ext>
              </a:extLst>
            </p:cNvPr>
            <p:cNvCxnSpPr>
              <a:cxnSpLocks/>
            </p:cNvCxnSpPr>
            <p:nvPr/>
          </p:nvCxnSpPr>
          <p:spPr>
            <a:xfrm flipV="1">
              <a:off x="7760208" y="1711029"/>
              <a:ext cx="0"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5" name="直接连接符 514">
              <a:extLst>
                <a:ext uri="{FF2B5EF4-FFF2-40B4-BE49-F238E27FC236}">
                  <a16:creationId xmlns:a16="http://schemas.microsoft.com/office/drawing/2014/main" id="{313FC6C8-8913-C996-CA94-45309CC45DAC}"/>
                </a:ext>
              </a:extLst>
            </p:cNvPr>
            <p:cNvCxnSpPr>
              <a:cxnSpLocks/>
            </p:cNvCxnSpPr>
            <p:nvPr/>
          </p:nvCxnSpPr>
          <p:spPr>
            <a:xfrm flipV="1">
              <a:off x="7760208" y="1711029"/>
              <a:ext cx="129627"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6" name="直接连接符 515">
              <a:extLst>
                <a:ext uri="{FF2B5EF4-FFF2-40B4-BE49-F238E27FC236}">
                  <a16:creationId xmlns:a16="http://schemas.microsoft.com/office/drawing/2014/main" id="{CD5A5734-C4C3-2494-4992-0D0AC575E189}"/>
                </a:ext>
              </a:extLst>
            </p:cNvPr>
            <p:cNvCxnSpPr>
              <a:cxnSpLocks/>
            </p:cNvCxnSpPr>
            <p:nvPr/>
          </p:nvCxnSpPr>
          <p:spPr>
            <a:xfrm flipV="1">
              <a:off x="7760208" y="1711029"/>
              <a:ext cx="259254"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7" name="直接连接符 516">
              <a:extLst>
                <a:ext uri="{FF2B5EF4-FFF2-40B4-BE49-F238E27FC236}">
                  <a16:creationId xmlns:a16="http://schemas.microsoft.com/office/drawing/2014/main" id="{14795B51-8DB5-B883-9370-4FDE8DCF3CB5}"/>
                </a:ext>
              </a:extLst>
            </p:cNvPr>
            <p:cNvCxnSpPr>
              <a:cxnSpLocks/>
            </p:cNvCxnSpPr>
            <p:nvPr/>
          </p:nvCxnSpPr>
          <p:spPr>
            <a:xfrm flipV="1">
              <a:off x="7760208" y="1711029"/>
              <a:ext cx="381627"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8" name="直接连接符 517">
              <a:extLst>
                <a:ext uri="{FF2B5EF4-FFF2-40B4-BE49-F238E27FC236}">
                  <a16:creationId xmlns:a16="http://schemas.microsoft.com/office/drawing/2014/main" id="{018CDDA6-70C9-B1C0-2475-C6209725B1D9}"/>
                </a:ext>
              </a:extLst>
            </p:cNvPr>
            <p:cNvCxnSpPr>
              <a:cxnSpLocks/>
            </p:cNvCxnSpPr>
            <p:nvPr/>
          </p:nvCxnSpPr>
          <p:spPr>
            <a:xfrm flipH="1" flipV="1">
              <a:off x="7630581" y="1711029"/>
              <a:ext cx="259254"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9" name="直接连接符 518">
              <a:extLst>
                <a:ext uri="{FF2B5EF4-FFF2-40B4-BE49-F238E27FC236}">
                  <a16:creationId xmlns:a16="http://schemas.microsoft.com/office/drawing/2014/main" id="{E1E86C42-7F2E-155D-3274-1D24E98D5CCA}"/>
                </a:ext>
              </a:extLst>
            </p:cNvPr>
            <p:cNvCxnSpPr>
              <a:cxnSpLocks/>
            </p:cNvCxnSpPr>
            <p:nvPr/>
          </p:nvCxnSpPr>
          <p:spPr>
            <a:xfrm flipH="1" flipV="1">
              <a:off x="7760208" y="1711029"/>
              <a:ext cx="129627"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0" name="直接连接符 519">
              <a:extLst>
                <a:ext uri="{FF2B5EF4-FFF2-40B4-BE49-F238E27FC236}">
                  <a16:creationId xmlns:a16="http://schemas.microsoft.com/office/drawing/2014/main" id="{14D934DC-3CFB-8915-D1B8-7677D6F0E25D}"/>
                </a:ext>
              </a:extLst>
            </p:cNvPr>
            <p:cNvCxnSpPr>
              <a:cxnSpLocks/>
            </p:cNvCxnSpPr>
            <p:nvPr/>
          </p:nvCxnSpPr>
          <p:spPr>
            <a:xfrm flipV="1">
              <a:off x="7889835" y="1711029"/>
              <a:ext cx="0"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1" name="直接连接符 520">
              <a:extLst>
                <a:ext uri="{FF2B5EF4-FFF2-40B4-BE49-F238E27FC236}">
                  <a16:creationId xmlns:a16="http://schemas.microsoft.com/office/drawing/2014/main" id="{AAB7DABF-7AA1-99CC-9800-994827685E0C}"/>
                </a:ext>
              </a:extLst>
            </p:cNvPr>
            <p:cNvCxnSpPr>
              <a:cxnSpLocks/>
            </p:cNvCxnSpPr>
            <p:nvPr/>
          </p:nvCxnSpPr>
          <p:spPr>
            <a:xfrm flipV="1">
              <a:off x="7889835" y="1711029"/>
              <a:ext cx="129627"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2" name="直接连接符 521">
              <a:extLst>
                <a:ext uri="{FF2B5EF4-FFF2-40B4-BE49-F238E27FC236}">
                  <a16:creationId xmlns:a16="http://schemas.microsoft.com/office/drawing/2014/main" id="{60513091-53D8-A105-28E2-FF35131872B2}"/>
                </a:ext>
              </a:extLst>
            </p:cNvPr>
            <p:cNvCxnSpPr>
              <a:cxnSpLocks/>
            </p:cNvCxnSpPr>
            <p:nvPr/>
          </p:nvCxnSpPr>
          <p:spPr>
            <a:xfrm flipV="1">
              <a:off x="7889835" y="1711029"/>
              <a:ext cx="252000"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3" name="直接连接符 522">
              <a:extLst>
                <a:ext uri="{FF2B5EF4-FFF2-40B4-BE49-F238E27FC236}">
                  <a16:creationId xmlns:a16="http://schemas.microsoft.com/office/drawing/2014/main" id="{A8F4EF3A-9F0F-8ADC-4B2D-58675925FCBA}"/>
                </a:ext>
              </a:extLst>
            </p:cNvPr>
            <p:cNvCxnSpPr>
              <a:cxnSpLocks/>
            </p:cNvCxnSpPr>
            <p:nvPr/>
          </p:nvCxnSpPr>
          <p:spPr>
            <a:xfrm flipV="1">
              <a:off x="8019462" y="1711029"/>
              <a:ext cx="122373"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4" name="直接连接符 523">
              <a:extLst>
                <a:ext uri="{FF2B5EF4-FFF2-40B4-BE49-F238E27FC236}">
                  <a16:creationId xmlns:a16="http://schemas.microsoft.com/office/drawing/2014/main" id="{F51E35FD-A02E-E035-7499-EFC74C1987C2}"/>
                </a:ext>
              </a:extLst>
            </p:cNvPr>
            <p:cNvCxnSpPr>
              <a:cxnSpLocks/>
            </p:cNvCxnSpPr>
            <p:nvPr/>
          </p:nvCxnSpPr>
          <p:spPr>
            <a:xfrm flipV="1">
              <a:off x="8019462" y="1711029"/>
              <a:ext cx="0"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5" name="直接连接符 524">
              <a:extLst>
                <a:ext uri="{FF2B5EF4-FFF2-40B4-BE49-F238E27FC236}">
                  <a16:creationId xmlns:a16="http://schemas.microsoft.com/office/drawing/2014/main" id="{443CD381-85D1-984F-16E0-314BA30AB4B6}"/>
                </a:ext>
              </a:extLst>
            </p:cNvPr>
            <p:cNvCxnSpPr>
              <a:cxnSpLocks/>
            </p:cNvCxnSpPr>
            <p:nvPr/>
          </p:nvCxnSpPr>
          <p:spPr>
            <a:xfrm flipH="1" flipV="1">
              <a:off x="7889835" y="1711029"/>
              <a:ext cx="129627"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6" name="直接连接符 525">
              <a:extLst>
                <a:ext uri="{FF2B5EF4-FFF2-40B4-BE49-F238E27FC236}">
                  <a16:creationId xmlns:a16="http://schemas.microsoft.com/office/drawing/2014/main" id="{79E80C5C-EEF3-A01D-9E0C-D6CBC00AE019}"/>
                </a:ext>
              </a:extLst>
            </p:cNvPr>
            <p:cNvCxnSpPr>
              <a:cxnSpLocks/>
            </p:cNvCxnSpPr>
            <p:nvPr/>
          </p:nvCxnSpPr>
          <p:spPr>
            <a:xfrm flipH="1" flipV="1">
              <a:off x="7760208" y="1711029"/>
              <a:ext cx="259254"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7" name="直接连接符 526">
              <a:extLst>
                <a:ext uri="{FF2B5EF4-FFF2-40B4-BE49-F238E27FC236}">
                  <a16:creationId xmlns:a16="http://schemas.microsoft.com/office/drawing/2014/main" id="{216A8969-28A5-20DA-A348-2273DB17B578}"/>
                </a:ext>
              </a:extLst>
            </p:cNvPr>
            <p:cNvCxnSpPr>
              <a:cxnSpLocks/>
            </p:cNvCxnSpPr>
            <p:nvPr/>
          </p:nvCxnSpPr>
          <p:spPr>
            <a:xfrm flipH="1" flipV="1">
              <a:off x="7630581" y="1711029"/>
              <a:ext cx="388881"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8" name="直接连接符 527">
              <a:extLst>
                <a:ext uri="{FF2B5EF4-FFF2-40B4-BE49-F238E27FC236}">
                  <a16:creationId xmlns:a16="http://schemas.microsoft.com/office/drawing/2014/main" id="{E96DEF70-3AD2-4EF2-EDEC-226CDAEFBE3E}"/>
                </a:ext>
              </a:extLst>
            </p:cNvPr>
            <p:cNvCxnSpPr>
              <a:cxnSpLocks/>
            </p:cNvCxnSpPr>
            <p:nvPr/>
          </p:nvCxnSpPr>
          <p:spPr>
            <a:xfrm flipV="1">
              <a:off x="7760208" y="1539325"/>
              <a:ext cx="0"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9" name="直接连接符 528">
              <a:extLst>
                <a:ext uri="{FF2B5EF4-FFF2-40B4-BE49-F238E27FC236}">
                  <a16:creationId xmlns:a16="http://schemas.microsoft.com/office/drawing/2014/main" id="{6613477C-037B-6303-DD1A-DB4FAA5DB2F5}"/>
                </a:ext>
              </a:extLst>
            </p:cNvPr>
            <p:cNvCxnSpPr>
              <a:cxnSpLocks/>
            </p:cNvCxnSpPr>
            <p:nvPr/>
          </p:nvCxnSpPr>
          <p:spPr>
            <a:xfrm flipH="1" flipV="1">
              <a:off x="7760208" y="1539325"/>
              <a:ext cx="129627"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0" name="直接连接符 529">
              <a:extLst>
                <a:ext uri="{FF2B5EF4-FFF2-40B4-BE49-F238E27FC236}">
                  <a16:creationId xmlns:a16="http://schemas.microsoft.com/office/drawing/2014/main" id="{3B209340-3AB4-F1E4-EBFE-9E3F66E94F81}"/>
                </a:ext>
              </a:extLst>
            </p:cNvPr>
            <p:cNvCxnSpPr>
              <a:cxnSpLocks/>
            </p:cNvCxnSpPr>
            <p:nvPr/>
          </p:nvCxnSpPr>
          <p:spPr>
            <a:xfrm flipH="1" flipV="1">
              <a:off x="7760208" y="1539325"/>
              <a:ext cx="259254"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1" name="直接连接符 530">
              <a:extLst>
                <a:ext uri="{FF2B5EF4-FFF2-40B4-BE49-F238E27FC236}">
                  <a16:creationId xmlns:a16="http://schemas.microsoft.com/office/drawing/2014/main" id="{3B76FC23-DF64-CDE3-D288-487628542248}"/>
                </a:ext>
              </a:extLst>
            </p:cNvPr>
            <p:cNvCxnSpPr>
              <a:cxnSpLocks/>
            </p:cNvCxnSpPr>
            <p:nvPr/>
          </p:nvCxnSpPr>
          <p:spPr>
            <a:xfrm flipH="1" flipV="1">
              <a:off x="7760208" y="1539325"/>
              <a:ext cx="381627"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2" name="直接连接符 531">
              <a:extLst>
                <a:ext uri="{FF2B5EF4-FFF2-40B4-BE49-F238E27FC236}">
                  <a16:creationId xmlns:a16="http://schemas.microsoft.com/office/drawing/2014/main" id="{51742355-5DA5-13CC-B2A9-D832483CCA85}"/>
                </a:ext>
              </a:extLst>
            </p:cNvPr>
            <p:cNvCxnSpPr>
              <a:cxnSpLocks/>
            </p:cNvCxnSpPr>
            <p:nvPr/>
          </p:nvCxnSpPr>
          <p:spPr>
            <a:xfrm flipH="1">
              <a:off x="7630581" y="1539325"/>
              <a:ext cx="259254"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3" name="直接连接符 532">
              <a:extLst>
                <a:ext uri="{FF2B5EF4-FFF2-40B4-BE49-F238E27FC236}">
                  <a16:creationId xmlns:a16="http://schemas.microsoft.com/office/drawing/2014/main" id="{7BC48C49-D5FC-DD1E-DC4D-DD22404F9D0C}"/>
                </a:ext>
              </a:extLst>
            </p:cNvPr>
            <p:cNvCxnSpPr>
              <a:cxnSpLocks/>
            </p:cNvCxnSpPr>
            <p:nvPr/>
          </p:nvCxnSpPr>
          <p:spPr>
            <a:xfrm flipH="1">
              <a:off x="7760208" y="1539325"/>
              <a:ext cx="129627"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4" name="直接连接符 533">
              <a:extLst>
                <a:ext uri="{FF2B5EF4-FFF2-40B4-BE49-F238E27FC236}">
                  <a16:creationId xmlns:a16="http://schemas.microsoft.com/office/drawing/2014/main" id="{5AC3369A-73D2-C3D3-460B-43BD38087FCC}"/>
                </a:ext>
              </a:extLst>
            </p:cNvPr>
            <p:cNvCxnSpPr>
              <a:cxnSpLocks/>
            </p:cNvCxnSpPr>
            <p:nvPr/>
          </p:nvCxnSpPr>
          <p:spPr>
            <a:xfrm>
              <a:off x="7889835" y="1539325"/>
              <a:ext cx="0"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5" name="直接连接符 534">
              <a:extLst>
                <a:ext uri="{FF2B5EF4-FFF2-40B4-BE49-F238E27FC236}">
                  <a16:creationId xmlns:a16="http://schemas.microsoft.com/office/drawing/2014/main" id="{5ACE7B0A-3E47-1761-2880-EE0168D2A048}"/>
                </a:ext>
              </a:extLst>
            </p:cNvPr>
            <p:cNvCxnSpPr>
              <a:cxnSpLocks/>
            </p:cNvCxnSpPr>
            <p:nvPr/>
          </p:nvCxnSpPr>
          <p:spPr>
            <a:xfrm>
              <a:off x="7889835" y="1539325"/>
              <a:ext cx="129627"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6" name="直接连接符 535">
              <a:extLst>
                <a:ext uri="{FF2B5EF4-FFF2-40B4-BE49-F238E27FC236}">
                  <a16:creationId xmlns:a16="http://schemas.microsoft.com/office/drawing/2014/main" id="{7451BA3E-2233-A514-0F37-9A53A1DE9CA8}"/>
                </a:ext>
              </a:extLst>
            </p:cNvPr>
            <p:cNvCxnSpPr>
              <a:cxnSpLocks/>
            </p:cNvCxnSpPr>
            <p:nvPr/>
          </p:nvCxnSpPr>
          <p:spPr>
            <a:xfrm>
              <a:off x="7889835" y="1539325"/>
              <a:ext cx="252000"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7" name="直接连接符 536">
              <a:extLst>
                <a:ext uri="{FF2B5EF4-FFF2-40B4-BE49-F238E27FC236}">
                  <a16:creationId xmlns:a16="http://schemas.microsoft.com/office/drawing/2014/main" id="{AB42F12A-716A-B908-8CF0-64169B7D15C2}"/>
                </a:ext>
              </a:extLst>
            </p:cNvPr>
            <p:cNvCxnSpPr>
              <a:cxnSpLocks/>
            </p:cNvCxnSpPr>
            <p:nvPr/>
          </p:nvCxnSpPr>
          <p:spPr>
            <a:xfrm flipH="1">
              <a:off x="7630581" y="1539325"/>
              <a:ext cx="388881"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8" name="直接连接符 537">
              <a:extLst>
                <a:ext uri="{FF2B5EF4-FFF2-40B4-BE49-F238E27FC236}">
                  <a16:creationId xmlns:a16="http://schemas.microsoft.com/office/drawing/2014/main" id="{651E7FBC-2F46-C6C6-1BB3-5F78F63A7D4C}"/>
                </a:ext>
              </a:extLst>
            </p:cNvPr>
            <p:cNvCxnSpPr>
              <a:cxnSpLocks/>
            </p:cNvCxnSpPr>
            <p:nvPr/>
          </p:nvCxnSpPr>
          <p:spPr>
            <a:xfrm flipH="1">
              <a:off x="7760208" y="1539325"/>
              <a:ext cx="259254"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9" name="直接连接符 538">
              <a:extLst>
                <a:ext uri="{FF2B5EF4-FFF2-40B4-BE49-F238E27FC236}">
                  <a16:creationId xmlns:a16="http://schemas.microsoft.com/office/drawing/2014/main" id="{3A100A55-C304-CBA3-80C4-510BBD358516}"/>
                </a:ext>
              </a:extLst>
            </p:cNvPr>
            <p:cNvCxnSpPr>
              <a:cxnSpLocks/>
            </p:cNvCxnSpPr>
            <p:nvPr/>
          </p:nvCxnSpPr>
          <p:spPr>
            <a:xfrm flipH="1">
              <a:off x="7889835" y="1529372"/>
              <a:ext cx="155083" cy="11369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0" name="直接连接符 539">
              <a:extLst>
                <a:ext uri="{FF2B5EF4-FFF2-40B4-BE49-F238E27FC236}">
                  <a16:creationId xmlns:a16="http://schemas.microsoft.com/office/drawing/2014/main" id="{CEFC731C-B5E9-B4DA-45D9-F090BB2A5A55}"/>
                </a:ext>
              </a:extLst>
            </p:cNvPr>
            <p:cNvCxnSpPr>
              <a:cxnSpLocks/>
            </p:cNvCxnSpPr>
            <p:nvPr/>
          </p:nvCxnSpPr>
          <p:spPr>
            <a:xfrm>
              <a:off x="8019462" y="1539325"/>
              <a:ext cx="0"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1" name="直接连接符 540">
              <a:extLst>
                <a:ext uri="{FF2B5EF4-FFF2-40B4-BE49-F238E27FC236}">
                  <a16:creationId xmlns:a16="http://schemas.microsoft.com/office/drawing/2014/main" id="{C0C719A5-39DA-D082-5542-FAEEEF506B93}"/>
                </a:ext>
              </a:extLst>
            </p:cNvPr>
            <p:cNvCxnSpPr>
              <a:cxnSpLocks/>
            </p:cNvCxnSpPr>
            <p:nvPr/>
          </p:nvCxnSpPr>
          <p:spPr>
            <a:xfrm>
              <a:off x="8019462" y="1539325"/>
              <a:ext cx="122373" cy="1037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58" name="组合 557">
            <a:extLst>
              <a:ext uri="{FF2B5EF4-FFF2-40B4-BE49-F238E27FC236}">
                <a16:creationId xmlns:a16="http://schemas.microsoft.com/office/drawing/2014/main" id="{8CD7CD12-37E8-6E1C-520D-525E69A8EDDF}"/>
              </a:ext>
            </a:extLst>
          </p:cNvPr>
          <p:cNvGrpSpPr/>
          <p:nvPr/>
        </p:nvGrpSpPr>
        <p:grpSpPr>
          <a:xfrm>
            <a:off x="2882753" y="1708462"/>
            <a:ext cx="585997" cy="764278"/>
            <a:chOff x="10607995" y="1084219"/>
            <a:chExt cx="585997" cy="764278"/>
          </a:xfrm>
        </p:grpSpPr>
        <p:sp>
          <p:nvSpPr>
            <p:cNvPr id="559" name="流程图: 接点 558">
              <a:extLst>
                <a:ext uri="{FF2B5EF4-FFF2-40B4-BE49-F238E27FC236}">
                  <a16:creationId xmlns:a16="http://schemas.microsoft.com/office/drawing/2014/main" id="{E8628EA1-BD71-B880-C88A-A31BA78F7888}"/>
                </a:ext>
              </a:extLst>
            </p:cNvPr>
            <p:cNvSpPr/>
            <p:nvPr/>
          </p:nvSpPr>
          <p:spPr>
            <a:xfrm>
              <a:off x="10735842" y="1084219"/>
              <a:ext cx="72000" cy="67966"/>
            </a:xfrm>
            <a:prstGeom prst="flowChartConnector">
              <a:avLst/>
            </a:prstGeom>
            <a:solidFill>
              <a:srgbClr val="4472C4"/>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0" name="流程图: 接点 559">
              <a:extLst>
                <a:ext uri="{FF2B5EF4-FFF2-40B4-BE49-F238E27FC236}">
                  <a16:creationId xmlns:a16="http://schemas.microsoft.com/office/drawing/2014/main" id="{C1FC07D9-C88F-9196-2472-F9E35F787087}"/>
                </a:ext>
              </a:extLst>
            </p:cNvPr>
            <p:cNvSpPr/>
            <p:nvPr/>
          </p:nvSpPr>
          <p:spPr>
            <a:xfrm>
              <a:off x="10865469" y="1084219"/>
              <a:ext cx="72000" cy="67966"/>
            </a:xfrm>
            <a:prstGeom prst="flowChartConnector">
              <a:avLst/>
            </a:prstGeom>
            <a:solidFill>
              <a:srgbClr val="4472C4"/>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流程图: 接点 560">
              <a:extLst>
                <a:ext uri="{FF2B5EF4-FFF2-40B4-BE49-F238E27FC236}">
                  <a16:creationId xmlns:a16="http://schemas.microsoft.com/office/drawing/2014/main" id="{2BC92637-F41B-D3DA-4C54-FE21B5B33A55}"/>
                </a:ext>
              </a:extLst>
            </p:cNvPr>
            <p:cNvSpPr/>
            <p:nvPr/>
          </p:nvSpPr>
          <p:spPr>
            <a:xfrm>
              <a:off x="10995096" y="1084219"/>
              <a:ext cx="72000" cy="67966"/>
            </a:xfrm>
            <a:prstGeom prst="flowChartConnector">
              <a:avLst/>
            </a:prstGeom>
            <a:solidFill>
              <a:srgbClr val="4472C4"/>
            </a:solid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2" name="组合 561">
              <a:extLst>
                <a:ext uri="{FF2B5EF4-FFF2-40B4-BE49-F238E27FC236}">
                  <a16:creationId xmlns:a16="http://schemas.microsoft.com/office/drawing/2014/main" id="{45D4C64D-7A38-75B4-E809-7CEF36436A18}"/>
                </a:ext>
              </a:extLst>
            </p:cNvPr>
            <p:cNvGrpSpPr/>
            <p:nvPr/>
          </p:nvGrpSpPr>
          <p:grpSpPr>
            <a:xfrm>
              <a:off x="10607995" y="1275373"/>
              <a:ext cx="583254" cy="67966"/>
              <a:chOff x="7263548" y="5006417"/>
              <a:chExt cx="583254" cy="72000"/>
            </a:xfrm>
            <a:solidFill>
              <a:srgbClr val="4472C4"/>
            </a:solidFill>
          </p:grpSpPr>
          <p:sp>
            <p:nvSpPr>
              <p:cNvPr id="637" name="流程图: 接点 636">
                <a:extLst>
                  <a:ext uri="{FF2B5EF4-FFF2-40B4-BE49-F238E27FC236}">
                    <a16:creationId xmlns:a16="http://schemas.microsoft.com/office/drawing/2014/main" id="{3C21CF77-EAC3-49B6-8CCA-90ECCAF07663}"/>
                  </a:ext>
                </a:extLst>
              </p:cNvPr>
              <p:cNvSpPr/>
              <p:nvPr/>
            </p:nvSpPr>
            <p:spPr>
              <a:xfrm>
                <a:off x="7263548"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8" name="流程图: 接点 637">
                <a:extLst>
                  <a:ext uri="{FF2B5EF4-FFF2-40B4-BE49-F238E27FC236}">
                    <a16:creationId xmlns:a16="http://schemas.microsoft.com/office/drawing/2014/main" id="{29CFBEC7-0A30-3280-64EA-2FF37C2B66CD}"/>
                  </a:ext>
                </a:extLst>
              </p:cNvPr>
              <p:cNvSpPr/>
              <p:nvPr/>
            </p:nvSpPr>
            <p:spPr>
              <a:xfrm>
                <a:off x="7393175"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9" name="流程图: 接点 638">
                <a:extLst>
                  <a:ext uri="{FF2B5EF4-FFF2-40B4-BE49-F238E27FC236}">
                    <a16:creationId xmlns:a16="http://schemas.microsoft.com/office/drawing/2014/main" id="{6E1A5975-94A4-DCAE-C09A-0116318C726B}"/>
                  </a:ext>
                </a:extLst>
              </p:cNvPr>
              <p:cNvSpPr/>
              <p:nvPr/>
            </p:nvSpPr>
            <p:spPr>
              <a:xfrm>
                <a:off x="7522802"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0" name="流程图: 接点 639">
                <a:extLst>
                  <a:ext uri="{FF2B5EF4-FFF2-40B4-BE49-F238E27FC236}">
                    <a16:creationId xmlns:a16="http://schemas.microsoft.com/office/drawing/2014/main" id="{B19463B0-49AA-2660-8C63-FBC3520EBE35}"/>
                  </a:ext>
                </a:extLst>
              </p:cNvPr>
              <p:cNvSpPr/>
              <p:nvPr/>
            </p:nvSpPr>
            <p:spPr>
              <a:xfrm>
                <a:off x="7652429"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1" name="流程图: 接点 640">
                <a:extLst>
                  <a:ext uri="{FF2B5EF4-FFF2-40B4-BE49-F238E27FC236}">
                    <a16:creationId xmlns:a16="http://schemas.microsoft.com/office/drawing/2014/main" id="{DB95A619-465D-83C4-DED1-B17319EFDFD0}"/>
                  </a:ext>
                </a:extLst>
              </p:cNvPr>
              <p:cNvSpPr/>
              <p:nvPr/>
            </p:nvSpPr>
            <p:spPr>
              <a:xfrm>
                <a:off x="7774802"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3" name="组合 562">
              <a:extLst>
                <a:ext uri="{FF2B5EF4-FFF2-40B4-BE49-F238E27FC236}">
                  <a16:creationId xmlns:a16="http://schemas.microsoft.com/office/drawing/2014/main" id="{DC1B2F21-E12B-8FA3-E2E0-DE402D948CE4}"/>
                </a:ext>
              </a:extLst>
            </p:cNvPr>
            <p:cNvGrpSpPr/>
            <p:nvPr/>
          </p:nvGrpSpPr>
          <p:grpSpPr>
            <a:xfrm>
              <a:off x="10740365" y="1437123"/>
              <a:ext cx="331254" cy="67966"/>
              <a:chOff x="7354763" y="5331311"/>
              <a:chExt cx="331254" cy="72000"/>
            </a:xfrm>
            <a:solidFill>
              <a:srgbClr val="4472C4"/>
            </a:solidFill>
          </p:grpSpPr>
          <p:sp>
            <p:nvSpPr>
              <p:cNvPr id="634" name="流程图: 接点 633">
                <a:extLst>
                  <a:ext uri="{FF2B5EF4-FFF2-40B4-BE49-F238E27FC236}">
                    <a16:creationId xmlns:a16="http://schemas.microsoft.com/office/drawing/2014/main" id="{FED6BCA6-953A-CD6A-073C-C2EED0551B73}"/>
                  </a:ext>
                </a:extLst>
              </p:cNvPr>
              <p:cNvSpPr/>
              <p:nvPr/>
            </p:nvSpPr>
            <p:spPr>
              <a:xfrm>
                <a:off x="7354763"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5" name="流程图: 接点 634">
                <a:extLst>
                  <a:ext uri="{FF2B5EF4-FFF2-40B4-BE49-F238E27FC236}">
                    <a16:creationId xmlns:a16="http://schemas.microsoft.com/office/drawing/2014/main" id="{5469FD29-F00D-55B6-F7E1-5D6A36EAE84C}"/>
                  </a:ext>
                </a:extLst>
              </p:cNvPr>
              <p:cNvSpPr/>
              <p:nvPr/>
            </p:nvSpPr>
            <p:spPr>
              <a:xfrm>
                <a:off x="7484390"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6" name="流程图: 接点 635">
                <a:extLst>
                  <a:ext uri="{FF2B5EF4-FFF2-40B4-BE49-F238E27FC236}">
                    <a16:creationId xmlns:a16="http://schemas.microsoft.com/office/drawing/2014/main" id="{792B5AEF-8EA5-BA49-04A9-3696E61005F2}"/>
                  </a:ext>
                </a:extLst>
              </p:cNvPr>
              <p:cNvSpPr/>
              <p:nvPr/>
            </p:nvSpPr>
            <p:spPr>
              <a:xfrm>
                <a:off x="7614017"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4" name="直接连接符 563">
              <a:extLst>
                <a:ext uri="{FF2B5EF4-FFF2-40B4-BE49-F238E27FC236}">
                  <a16:creationId xmlns:a16="http://schemas.microsoft.com/office/drawing/2014/main" id="{2DC1E00C-0E61-D5F2-C8F2-FCB6AFEB6711}"/>
                </a:ext>
              </a:extLst>
            </p:cNvPr>
            <p:cNvCxnSpPr>
              <a:cxnSpLocks/>
            </p:cNvCxnSpPr>
            <p:nvPr/>
          </p:nvCxnSpPr>
          <p:spPr>
            <a:xfrm flipH="1">
              <a:off x="10643995" y="1152185"/>
              <a:ext cx="127847"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直接连接符 564">
              <a:extLst>
                <a:ext uri="{FF2B5EF4-FFF2-40B4-BE49-F238E27FC236}">
                  <a16:creationId xmlns:a16="http://schemas.microsoft.com/office/drawing/2014/main" id="{DD2700DF-293F-6D4D-D1FC-A2EB47D61269}"/>
                </a:ext>
              </a:extLst>
            </p:cNvPr>
            <p:cNvCxnSpPr>
              <a:cxnSpLocks/>
            </p:cNvCxnSpPr>
            <p:nvPr/>
          </p:nvCxnSpPr>
          <p:spPr>
            <a:xfrm>
              <a:off x="10771842" y="1152185"/>
              <a:ext cx="1780"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6" name="直接连接符 565">
              <a:extLst>
                <a:ext uri="{FF2B5EF4-FFF2-40B4-BE49-F238E27FC236}">
                  <a16:creationId xmlns:a16="http://schemas.microsoft.com/office/drawing/2014/main" id="{D5FC083A-14EF-7330-22DB-D3B4DCDACB12}"/>
                </a:ext>
              </a:extLst>
            </p:cNvPr>
            <p:cNvCxnSpPr>
              <a:cxnSpLocks/>
            </p:cNvCxnSpPr>
            <p:nvPr/>
          </p:nvCxnSpPr>
          <p:spPr>
            <a:xfrm>
              <a:off x="10771842" y="1152185"/>
              <a:ext cx="105951" cy="133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7" name="直接连接符 566">
              <a:extLst>
                <a:ext uri="{FF2B5EF4-FFF2-40B4-BE49-F238E27FC236}">
                  <a16:creationId xmlns:a16="http://schemas.microsoft.com/office/drawing/2014/main" id="{24E58792-6679-1AAA-927A-3B3E5BFEB33E}"/>
                </a:ext>
              </a:extLst>
            </p:cNvPr>
            <p:cNvCxnSpPr>
              <a:cxnSpLocks/>
            </p:cNvCxnSpPr>
            <p:nvPr/>
          </p:nvCxnSpPr>
          <p:spPr>
            <a:xfrm>
              <a:off x="10771842" y="1152185"/>
              <a:ext cx="261034"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8" name="直接连接符 567">
              <a:extLst>
                <a:ext uri="{FF2B5EF4-FFF2-40B4-BE49-F238E27FC236}">
                  <a16:creationId xmlns:a16="http://schemas.microsoft.com/office/drawing/2014/main" id="{60650583-92A6-735E-D0A0-F76F389F34C3}"/>
                </a:ext>
              </a:extLst>
            </p:cNvPr>
            <p:cNvCxnSpPr>
              <a:cxnSpLocks/>
            </p:cNvCxnSpPr>
            <p:nvPr/>
          </p:nvCxnSpPr>
          <p:spPr>
            <a:xfrm>
              <a:off x="10771842" y="1152185"/>
              <a:ext cx="383407"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9" name="直接连接符 568">
              <a:extLst>
                <a:ext uri="{FF2B5EF4-FFF2-40B4-BE49-F238E27FC236}">
                  <a16:creationId xmlns:a16="http://schemas.microsoft.com/office/drawing/2014/main" id="{9EF471CB-0189-52EF-DE8F-7EE4B7DD39E0}"/>
                </a:ext>
              </a:extLst>
            </p:cNvPr>
            <p:cNvCxnSpPr>
              <a:cxnSpLocks/>
            </p:cNvCxnSpPr>
            <p:nvPr/>
          </p:nvCxnSpPr>
          <p:spPr>
            <a:xfrm flipH="1">
              <a:off x="10643995" y="1152185"/>
              <a:ext cx="257474"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0" name="直接连接符 569">
              <a:extLst>
                <a:ext uri="{FF2B5EF4-FFF2-40B4-BE49-F238E27FC236}">
                  <a16:creationId xmlns:a16="http://schemas.microsoft.com/office/drawing/2014/main" id="{497FF885-3CC9-AD31-5A8A-5D425D524765}"/>
                </a:ext>
              </a:extLst>
            </p:cNvPr>
            <p:cNvCxnSpPr>
              <a:cxnSpLocks/>
            </p:cNvCxnSpPr>
            <p:nvPr/>
          </p:nvCxnSpPr>
          <p:spPr>
            <a:xfrm flipH="1">
              <a:off x="10773622" y="1152185"/>
              <a:ext cx="127847"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1" name="直接连接符 570">
              <a:extLst>
                <a:ext uri="{FF2B5EF4-FFF2-40B4-BE49-F238E27FC236}">
                  <a16:creationId xmlns:a16="http://schemas.microsoft.com/office/drawing/2014/main" id="{314EA9BF-284E-D8A7-8679-9EF1FE4EE97F}"/>
                </a:ext>
              </a:extLst>
            </p:cNvPr>
            <p:cNvCxnSpPr>
              <a:cxnSpLocks/>
            </p:cNvCxnSpPr>
            <p:nvPr/>
          </p:nvCxnSpPr>
          <p:spPr>
            <a:xfrm>
              <a:off x="10901469" y="1152185"/>
              <a:ext cx="1780"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2" name="直接连接符 571">
              <a:extLst>
                <a:ext uri="{FF2B5EF4-FFF2-40B4-BE49-F238E27FC236}">
                  <a16:creationId xmlns:a16="http://schemas.microsoft.com/office/drawing/2014/main" id="{4C789FE9-8C9B-3D8C-514E-FEF1474A6E89}"/>
                </a:ext>
              </a:extLst>
            </p:cNvPr>
            <p:cNvCxnSpPr>
              <a:cxnSpLocks/>
            </p:cNvCxnSpPr>
            <p:nvPr/>
          </p:nvCxnSpPr>
          <p:spPr>
            <a:xfrm>
              <a:off x="10901469" y="1152185"/>
              <a:ext cx="131407"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3" name="直接连接符 572">
              <a:extLst>
                <a:ext uri="{FF2B5EF4-FFF2-40B4-BE49-F238E27FC236}">
                  <a16:creationId xmlns:a16="http://schemas.microsoft.com/office/drawing/2014/main" id="{36CC253E-76BC-6344-1200-183D70D0B971}"/>
                </a:ext>
              </a:extLst>
            </p:cNvPr>
            <p:cNvCxnSpPr>
              <a:cxnSpLocks/>
            </p:cNvCxnSpPr>
            <p:nvPr/>
          </p:nvCxnSpPr>
          <p:spPr>
            <a:xfrm>
              <a:off x="10901469" y="1152185"/>
              <a:ext cx="253780"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4" name="直接连接符 573">
              <a:extLst>
                <a:ext uri="{FF2B5EF4-FFF2-40B4-BE49-F238E27FC236}">
                  <a16:creationId xmlns:a16="http://schemas.microsoft.com/office/drawing/2014/main" id="{988F0B95-4579-0EB3-9235-6EE1D8326A84}"/>
                </a:ext>
              </a:extLst>
            </p:cNvPr>
            <p:cNvCxnSpPr>
              <a:cxnSpLocks/>
            </p:cNvCxnSpPr>
            <p:nvPr/>
          </p:nvCxnSpPr>
          <p:spPr>
            <a:xfrm flipV="1">
              <a:off x="10643995" y="1152185"/>
              <a:ext cx="387101"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5" name="直接连接符 574">
              <a:extLst>
                <a:ext uri="{FF2B5EF4-FFF2-40B4-BE49-F238E27FC236}">
                  <a16:creationId xmlns:a16="http://schemas.microsoft.com/office/drawing/2014/main" id="{6C9A91A9-072D-E9E8-E511-B296923B5460}"/>
                </a:ext>
              </a:extLst>
            </p:cNvPr>
            <p:cNvCxnSpPr>
              <a:cxnSpLocks/>
            </p:cNvCxnSpPr>
            <p:nvPr/>
          </p:nvCxnSpPr>
          <p:spPr>
            <a:xfrm flipV="1">
              <a:off x="10773622" y="1152185"/>
              <a:ext cx="257474"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6" name="直接连接符 575">
              <a:extLst>
                <a:ext uri="{FF2B5EF4-FFF2-40B4-BE49-F238E27FC236}">
                  <a16:creationId xmlns:a16="http://schemas.microsoft.com/office/drawing/2014/main" id="{AAA17A7D-7357-3335-2DE7-EFB897293916}"/>
                </a:ext>
              </a:extLst>
            </p:cNvPr>
            <p:cNvCxnSpPr>
              <a:cxnSpLocks/>
            </p:cNvCxnSpPr>
            <p:nvPr/>
          </p:nvCxnSpPr>
          <p:spPr>
            <a:xfrm flipH="1">
              <a:off x="10903249" y="1152185"/>
              <a:ext cx="127847"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7" name="直接连接符 576">
              <a:extLst>
                <a:ext uri="{FF2B5EF4-FFF2-40B4-BE49-F238E27FC236}">
                  <a16:creationId xmlns:a16="http://schemas.microsoft.com/office/drawing/2014/main" id="{177B1583-E651-3344-5815-CE66CABF1499}"/>
                </a:ext>
              </a:extLst>
            </p:cNvPr>
            <p:cNvCxnSpPr>
              <a:cxnSpLocks/>
            </p:cNvCxnSpPr>
            <p:nvPr/>
          </p:nvCxnSpPr>
          <p:spPr>
            <a:xfrm>
              <a:off x="11031096" y="1152185"/>
              <a:ext cx="1780"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8" name="直接连接符 577">
              <a:extLst>
                <a:ext uri="{FF2B5EF4-FFF2-40B4-BE49-F238E27FC236}">
                  <a16:creationId xmlns:a16="http://schemas.microsoft.com/office/drawing/2014/main" id="{BB1F6574-AA1C-F291-3564-409C5D535C8B}"/>
                </a:ext>
              </a:extLst>
            </p:cNvPr>
            <p:cNvCxnSpPr>
              <a:cxnSpLocks/>
            </p:cNvCxnSpPr>
            <p:nvPr/>
          </p:nvCxnSpPr>
          <p:spPr>
            <a:xfrm>
              <a:off x="11031096" y="1152185"/>
              <a:ext cx="124153" cy="123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9" name="直接连接符 578">
              <a:extLst>
                <a:ext uri="{FF2B5EF4-FFF2-40B4-BE49-F238E27FC236}">
                  <a16:creationId xmlns:a16="http://schemas.microsoft.com/office/drawing/2014/main" id="{63E5F40F-5893-AEAD-FFA4-CAB69CADAD40}"/>
                </a:ext>
              </a:extLst>
            </p:cNvPr>
            <p:cNvCxnSpPr>
              <a:cxnSpLocks/>
            </p:cNvCxnSpPr>
            <p:nvPr/>
          </p:nvCxnSpPr>
          <p:spPr>
            <a:xfrm flipH="1" flipV="1">
              <a:off x="10643995" y="1343339"/>
              <a:ext cx="132370"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0" name="直接连接符 579">
              <a:extLst>
                <a:ext uri="{FF2B5EF4-FFF2-40B4-BE49-F238E27FC236}">
                  <a16:creationId xmlns:a16="http://schemas.microsoft.com/office/drawing/2014/main" id="{7ED342DB-B6E8-1C57-137F-2EE946A68878}"/>
                </a:ext>
              </a:extLst>
            </p:cNvPr>
            <p:cNvCxnSpPr>
              <a:cxnSpLocks/>
            </p:cNvCxnSpPr>
            <p:nvPr/>
          </p:nvCxnSpPr>
          <p:spPr>
            <a:xfrm flipH="1" flipV="1">
              <a:off x="10773622" y="1343339"/>
              <a:ext cx="2743"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1" name="直接连接符 580">
              <a:extLst>
                <a:ext uri="{FF2B5EF4-FFF2-40B4-BE49-F238E27FC236}">
                  <a16:creationId xmlns:a16="http://schemas.microsoft.com/office/drawing/2014/main" id="{A5C1537F-22DC-F3BB-D376-2414902A2130}"/>
                </a:ext>
              </a:extLst>
            </p:cNvPr>
            <p:cNvCxnSpPr>
              <a:cxnSpLocks/>
            </p:cNvCxnSpPr>
            <p:nvPr/>
          </p:nvCxnSpPr>
          <p:spPr>
            <a:xfrm flipV="1">
              <a:off x="10776365" y="1343339"/>
              <a:ext cx="126884"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2" name="直接连接符 581">
              <a:extLst>
                <a:ext uri="{FF2B5EF4-FFF2-40B4-BE49-F238E27FC236}">
                  <a16:creationId xmlns:a16="http://schemas.microsoft.com/office/drawing/2014/main" id="{83DAFD91-2C46-B98E-50C2-AC2A7F85082D}"/>
                </a:ext>
              </a:extLst>
            </p:cNvPr>
            <p:cNvCxnSpPr>
              <a:cxnSpLocks/>
            </p:cNvCxnSpPr>
            <p:nvPr/>
          </p:nvCxnSpPr>
          <p:spPr>
            <a:xfrm flipV="1">
              <a:off x="10776365" y="1343339"/>
              <a:ext cx="256511"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3" name="直接连接符 582">
              <a:extLst>
                <a:ext uri="{FF2B5EF4-FFF2-40B4-BE49-F238E27FC236}">
                  <a16:creationId xmlns:a16="http://schemas.microsoft.com/office/drawing/2014/main" id="{D64411C0-008A-8B07-345E-074CC52A637D}"/>
                </a:ext>
              </a:extLst>
            </p:cNvPr>
            <p:cNvCxnSpPr>
              <a:cxnSpLocks/>
            </p:cNvCxnSpPr>
            <p:nvPr/>
          </p:nvCxnSpPr>
          <p:spPr>
            <a:xfrm flipV="1">
              <a:off x="10776365" y="1343339"/>
              <a:ext cx="378884"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4" name="直接连接符 583">
              <a:extLst>
                <a:ext uri="{FF2B5EF4-FFF2-40B4-BE49-F238E27FC236}">
                  <a16:creationId xmlns:a16="http://schemas.microsoft.com/office/drawing/2014/main" id="{D5250CC5-9483-BDF8-A503-42FE7303BC94}"/>
                </a:ext>
              </a:extLst>
            </p:cNvPr>
            <p:cNvCxnSpPr>
              <a:cxnSpLocks/>
            </p:cNvCxnSpPr>
            <p:nvPr/>
          </p:nvCxnSpPr>
          <p:spPr>
            <a:xfrm flipH="1" flipV="1">
              <a:off x="10643995" y="1343339"/>
              <a:ext cx="261997"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5" name="直接连接符 584">
              <a:extLst>
                <a:ext uri="{FF2B5EF4-FFF2-40B4-BE49-F238E27FC236}">
                  <a16:creationId xmlns:a16="http://schemas.microsoft.com/office/drawing/2014/main" id="{9D8D5B75-4F37-AE91-2D02-FD5B0A9FF652}"/>
                </a:ext>
              </a:extLst>
            </p:cNvPr>
            <p:cNvCxnSpPr>
              <a:cxnSpLocks/>
            </p:cNvCxnSpPr>
            <p:nvPr/>
          </p:nvCxnSpPr>
          <p:spPr>
            <a:xfrm flipH="1" flipV="1">
              <a:off x="10773622" y="1343339"/>
              <a:ext cx="132370"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6" name="直接连接符 585">
              <a:extLst>
                <a:ext uri="{FF2B5EF4-FFF2-40B4-BE49-F238E27FC236}">
                  <a16:creationId xmlns:a16="http://schemas.microsoft.com/office/drawing/2014/main" id="{454CDB2F-A0FE-C4C8-1E67-C427AE5E5A51}"/>
                </a:ext>
              </a:extLst>
            </p:cNvPr>
            <p:cNvCxnSpPr>
              <a:cxnSpLocks/>
            </p:cNvCxnSpPr>
            <p:nvPr/>
          </p:nvCxnSpPr>
          <p:spPr>
            <a:xfrm flipH="1" flipV="1">
              <a:off x="10903249" y="1343339"/>
              <a:ext cx="2743"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7" name="直接连接符 586">
              <a:extLst>
                <a:ext uri="{FF2B5EF4-FFF2-40B4-BE49-F238E27FC236}">
                  <a16:creationId xmlns:a16="http://schemas.microsoft.com/office/drawing/2014/main" id="{A690C4BF-9EAA-9C73-D826-7FC99D9D5CC9}"/>
                </a:ext>
              </a:extLst>
            </p:cNvPr>
            <p:cNvCxnSpPr>
              <a:cxnSpLocks/>
            </p:cNvCxnSpPr>
            <p:nvPr/>
          </p:nvCxnSpPr>
          <p:spPr>
            <a:xfrm flipV="1">
              <a:off x="10905992" y="1343339"/>
              <a:ext cx="126884"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8" name="直接连接符 587">
              <a:extLst>
                <a:ext uri="{FF2B5EF4-FFF2-40B4-BE49-F238E27FC236}">
                  <a16:creationId xmlns:a16="http://schemas.microsoft.com/office/drawing/2014/main" id="{E4002CB0-EAAE-AB14-2E25-5A2078D80CE0}"/>
                </a:ext>
              </a:extLst>
            </p:cNvPr>
            <p:cNvCxnSpPr>
              <a:cxnSpLocks/>
            </p:cNvCxnSpPr>
            <p:nvPr/>
          </p:nvCxnSpPr>
          <p:spPr>
            <a:xfrm flipV="1">
              <a:off x="10905992" y="1343339"/>
              <a:ext cx="249257"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9" name="直接连接符 588">
              <a:extLst>
                <a:ext uri="{FF2B5EF4-FFF2-40B4-BE49-F238E27FC236}">
                  <a16:creationId xmlns:a16="http://schemas.microsoft.com/office/drawing/2014/main" id="{5ED825EC-CE25-D297-F885-2F7629149866}"/>
                </a:ext>
              </a:extLst>
            </p:cNvPr>
            <p:cNvCxnSpPr>
              <a:cxnSpLocks/>
            </p:cNvCxnSpPr>
            <p:nvPr/>
          </p:nvCxnSpPr>
          <p:spPr>
            <a:xfrm flipV="1">
              <a:off x="11035619" y="1343339"/>
              <a:ext cx="119630"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0" name="直接连接符 589">
              <a:extLst>
                <a:ext uri="{FF2B5EF4-FFF2-40B4-BE49-F238E27FC236}">
                  <a16:creationId xmlns:a16="http://schemas.microsoft.com/office/drawing/2014/main" id="{FDBA9B59-5FDA-0924-1710-39622CB09BC5}"/>
                </a:ext>
              </a:extLst>
            </p:cNvPr>
            <p:cNvCxnSpPr>
              <a:cxnSpLocks/>
            </p:cNvCxnSpPr>
            <p:nvPr/>
          </p:nvCxnSpPr>
          <p:spPr>
            <a:xfrm flipH="1" flipV="1">
              <a:off x="11032876" y="1343339"/>
              <a:ext cx="2743"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1" name="直接连接符 590">
              <a:extLst>
                <a:ext uri="{FF2B5EF4-FFF2-40B4-BE49-F238E27FC236}">
                  <a16:creationId xmlns:a16="http://schemas.microsoft.com/office/drawing/2014/main" id="{355B7BDC-6526-5F47-E2AF-BC5E9E21FE98}"/>
                </a:ext>
              </a:extLst>
            </p:cNvPr>
            <p:cNvCxnSpPr>
              <a:cxnSpLocks/>
            </p:cNvCxnSpPr>
            <p:nvPr/>
          </p:nvCxnSpPr>
          <p:spPr>
            <a:xfrm flipH="1" flipV="1">
              <a:off x="10903249" y="1343339"/>
              <a:ext cx="132370"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2" name="直接连接符 591">
              <a:extLst>
                <a:ext uri="{FF2B5EF4-FFF2-40B4-BE49-F238E27FC236}">
                  <a16:creationId xmlns:a16="http://schemas.microsoft.com/office/drawing/2014/main" id="{8E362E76-42DA-AFB6-2E25-EE8D9DF6F58A}"/>
                </a:ext>
              </a:extLst>
            </p:cNvPr>
            <p:cNvCxnSpPr>
              <a:cxnSpLocks/>
            </p:cNvCxnSpPr>
            <p:nvPr/>
          </p:nvCxnSpPr>
          <p:spPr>
            <a:xfrm flipH="1" flipV="1">
              <a:off x="10773622" y="1343339"/>
              <a:ext cx="261997"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3" name="直接连接符 592">
              <a:extLst>
                <a:ext uri="{FF2B5EF4-FFF2-40B4-BE49-F238E27FC236}">
                  <a16:creationId xmlns:a16="http://schemas.microsoft.com/office/drawing/2014/main" id="{D39C16B2-B411-2CDD-C21F-3D58B706F4F9}"/>
                </a:ext>
              </a:extLst>
            </p:cNvPr>
            <p:cNvCxnSpPr>
              <a:cxnSpLocks/>
            </p:cNvCxnSpPr>
            <p:nvPr/>
          </p:nvCxnSpPr>
          <p:spPr>
            <a:xfrm flipH="1" flipV="1">
              <a:off x="10643995" y="1343339"/>
              <a:ext cx="391624" cy="93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4" name="直接连接符 593">
              <a:extLst>
                <a:ext uri="{FF2B5EF4-FFF2-40B4-BE49-F238E27FC236}">
                  <a16:creationId xmlns:a16="http://schemas.microsoft.com/office/drawing/2014/main" id="{A52D52A8-4A3A-A74F-3450-70C3C732172C}"/>
                </a:ext>
              </a:extLst>
            </p:cNvPr>
            <p:cNvCxnSpPr>
              <a:cxnSpLocks/>
            </p:cNvCxnSpPr>
            <p:nvPr/>
          </p:nvCxnSpPr>
          <p:spPr>
            <a:xfrm flipV="1">
              <a:off x="10646738" y="1505089"/>
              <a:ext cx="129627" cy="103738"/>
            </a:xfrm>
            <a:prstGeom prst="line">
              <a:avLst/>
            </a:prstGeom>
          </p:spPr>
          <p:style>
            <a:lnRef idx="1">
              <a:schemeClr val="accent1"/>
            </a:lnRef>
            <a:fillRef idx="0">
              <a:schemeClr val="accent1"/>
            </a:fillRef>
            <a:effectRef idx="0">
              <a:schemeClr val="accent1"/>
            </a:effectRef>
            <a:fontRef idx="minor">
              <a:schemeClr val="tx1"/>
            </a:fontRef>
          </p:style>
        </p:cxnSp>
        <p:grpSp>
          <p:nvGrpSpPr>
            <p:cNvPr id="595" name="组合 594">
              <a:extLst>
                <a:ext uri="{FF2B5EF4-FFF2-40B4-BE49-F238E27FC236}">
                  <a16:creationId xmlns:a16="http://schemas.microsoft.com/office/drawing/2014/main" id="{000F5D65-718A-9499-57B3-9FF37B2595C3}"/>
                </a:ext>
              </a:extLst>
            </p:cNvPr>
            <p:cNvGrpSpPr/>
            <p:nvPr/>
          </p:nvGrpSpPr>
          <p:grpSpPr>
            <a:xfrm>
              <a:off x="10610738" y="1608827"/>
              <a:ext cx="583254" cy="67966"/>
              <a:chOff x="7263548" y="5006417"/>
              <a:chExt cx="583254" cy="72000"/>
            </a:xfrm>
            <a:solidFill>
              <a:srgbClr val="4472C4"/>
            </a:solidFill>
          </p:grpSpPr>
          <p:sp>
            <p:nvSpPr>
              <p:cNvPr id="629" name="流程图: 接点 628">
                <a:extLst>
                  <a:ext uri="{FF2B5EF4-FFF2-40B4-BE49-F238E27FC236}">
                    <a16:creationId xmlns:a16="http://schemas.microsoft.com/office/drawing/2014/main" id="{2792103B-DC66-6210-2A94-BC3E4581F18F}"/>
                  </a:ext>
                </a:extLst>
              </p:cNvPr>
              <p:cNvSpPr/>
              <p:nvPr/>
            </p:nvSpPr>
            <p:spPr>
              <a:xfrm>
                <a:off x="7263548"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0" name="流程图: 接点 629">
                <a:extLst>
                  <a:ext uri="{FF2B5EF4-FFF2-40B4-BE49-F238E27FC236}">
                    <a16:creationId xmlns:a16="http://schemas.microsoft.com/office/drawing/2014/main" id="{4A516C23-1D4F-7F74-8FEE-A81DE5F45BED}"/>
                  </a:ext>
                </a:extLst>
              </p:cNvPr>
              <p:cNvSpPr/>
              <p:nvPr/>
            </p:nvSpPr>
            <p:spPr>
              <a:xfrm>
                <a:off x="7393175"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1" name="流程图: 接点 630">
                <a:extLst>
                  <a:ext uri="{FF2B5EF4-FFF2-40B4-BE49-F238E27FC236}">
                    <a16:creationId xmlns:a16="http://schemas.microsoft.com/office/drawing/2014/main" id="{F16B03CA-BEA4-F782-3570-91FB6B5BDF0B}"/>
                  </a:ext>
                </a:extLst>
              </p:cNvPr>
              <p:cNvSpPr/>
              <p:nvPr/>
            </p:nvSpPr>
            <p:spPr>
              <a:xfrm>
                <a:off x="7522802"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2" name="流程图: 接点 631">
                <a:extLst>
                  <a:ext uri="{FF2B5EF4-FFF2-40B4-BE49-F238E27FC236}">
                    <a16:creationId xmlns:a16="http://schemas.microsoft.com/office/drawing/2014/main" id="{13E8CE36-6284-3970-8F82-C46862ABEE7F}"/>
                  </a:ext>
                </a:extLst>
              </p:cNvPr>
              <p:cNvSpPr/>
              <p:nvPr/>
            </p:nvSpPr>
            <p:spPr>
              <a:xfrm>
                <a:off x="7652429"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3" name="流程图: 接点 632">
                <a:extLst>
                  <a:ext uri="{FF2B5EF4-FFF2-40B4-BE49-F238E27FC236}">
                    <a16:creationId xmlns:a16="http://schemas.microsoft.com/office/drawing/2014/main" id="{730D1788-513D-C52F-31CC-C3CB28770A2D}"/>
                  </a:ext>
                </a:extLst>
              </p:cNvPr>
              <p:cNvSpPr/>
              <p:nvPr/>
            </p:nvSpPr>
            <p:spPr>
              <a:xfrm>
                <a:off x="7774802" y="5006417"/>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6" name="组合 595">
              <a:extLst>
                <a:ext uri="{FF2B5EF4-FFF2-40B4-BE49-F238E27FC236}">
                  <a16:creationId xmlns:a16="http://schemas.microsoft.com/office/drawing/2014/main" id="{A0005599-E794-C14A-A337-C5BD3F23DC71}"/>
                </a:ext>
              </a:extLst>
            </p:cNvPr>
            <p:cNvGrpSpPr/>
            <p:nvPr/>
          </p:nvGrpSpPr>
          <p:grpSpPr>
            <a:xfrm>
              <a:off x="10740365" y="1780531"/>
              <a:ext cx="331254" cy="67966"/>
              <a:chOff x="7354763" y="5331311"/>
              <a:chExt cx="331254" cy="72000"/>
            </a:xfrm>
            <a:solidFill>
              <a:srgbClr val="4472C4"/>
            </a:solidFill>
          </p:grpSpPr>
          <p:sp>
            <p:nvSpPr>
              <p:cNvPr id="626" name="流程图: 接点 625">
                <a:extLst>
                  <a:ext uri="{FF2B5EF4-FFF2-40B4-BE49-F238E27FC236}">
                    <a16:creationId xmlns:a16="http://schemas.microsoft.com/office/drawing/2014/main" id="{F6754F5C-A904-5C41-3B12-F6D027A509FC}"/>
                  </a:ext>
                </a:extLst>
              </p:cNvPr>
              <p:cNvSpPr/>
              <p:nvPr/>
            </p:nvSpPr>
            <p:spPr>
              <a:xfrm>
                <a:off x="7354763"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7" name="流程图: 接点 626">
                <a:extLst>
                  <a:ext uri="{FF2B5EF4-FFF2-40B4-BE49-F238E27FC236}">
                    <a16:creationId xmlns:a16="http://schemas.microsoft.com/office/drawing/2014/main" id="{829134A2-8F89-5F71-92C7-DDFEA3830155}"/>
                  </a:ext>
                </a:extLst>
              </p:cNvPr>
              <p:cNvSpPr/>
              <p:nvPr/>
            </p:nvSpPr>
            <p:spPr>
              <a:xfrm>
                <a:off x="7484390"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8" name="流程图: 接点 627">
                <a:extLst>
                  <a:ext uri="{FF2B5EF4-FFF2-40B4-BE49-F238E27FC236}">
                    <a16:creationId xmlns:a16="http://schemas.microsoft.com/office/drawing/2014/main" id="{7637D9A5-733B-627F-11A6-7F1B57F9658A}"/>
                  </a:ext>
                </a:extLst>
              </p:cNvPr>
              <p:cNvSpPr/>
              <p:nvPr/>
            </p:nvSpPr>
            <p:spPr>
              <a:xfrm>
                <a:off x="7614017" y="5331311"/>
                <a:ext cx="72000" cy="72000"/>
              </a:xfrm>
              <a:prstGeom prst="flowChartConnector">
                <a:avLst/>
              </a:prstGeom>
              <a:grpFill/>
              <a:ln w="63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7" name="直接连接符 596">
              <a:extLst>
                <a:ext uri="{FF2B5EF4-FFF2-40B4-BE49-F238E27FC236}">
                  <a16:creationId xmlns:a16="http://schemas.microsoft.com/office/drawing/2014/main" id="{CF93126C-916E-7DA3-F7C6-27C3CBCD3F67}"/>
                </a:ext>
              </a:extLst>
            </p:cNvPr>
            <p:cNvCxnSpPr>
              <a:cxnSpLocks/>
            </p:cNvCxnSpPr>
            <p:nvPr/>
          </p:nvCxnSpPr>
          <p:spPr>
            <a:xfrm flipH="1" flipV="1">
              <a:off x="10646738" y="1676793"/>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8" name="直接连接符 597">
              <a:extLst>
                <a:ext uri="{FF2B5EF4-FFF2-40B4-BE49-F238E27FC236}">
                  <a16:creationId xmlns:a16="http://schemas.microsoft.com/office/drawing/2014/main" id="{CB95CB2E-D7F0-C2C5-75DA-9914BCEA6370}"/>
                </a:ext>
              </a:extLst>
            </p:cNvPr>
            <p:cNvCxnSpPr>
              <a:cxnSpLocks/>
            </p:cNvCxnSpPr>
            <p:nvPr/>
          </p:nvCxnSpPr>
          <p:spPr>
            <a:xfrm flipV="1">
              <a:off x="10776365" y="1676793"/>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9" name="直接连接符 598">
              <a:extLst>
                <a:ext uri="{FF2B5EF4-FFF2-40B4-BE49-F238E27FC236}">
                  <a16:creationId xmlns:a16="http://schemas.microsoft.com/office/drawing/2014/main" id="{CF277207-B920-D0E2-E36D-077A864C1C58}"/>
                </a:ext>
              </a:extLst>
            </p:cNvPr>
            <p:cNvCxnSpPr>
              <a:cxnSpLocks/>
            </p:cNvCxnSpPr>
            <p:nvPr/>
          </p:nvCxnSpPr>
          <p:spPr>
            <a:xfrm flipV="1">
              <a:off x="10776365" y="1676793"/>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0" name="直接连接符 599">
              <a:extLst>
                <a:ext uri="{FF2B5EF4-FFF2-40B4-BE49-F238E27FC236}">
                  <a16:creationId xmlns:a16="http://schemas.microsoft.com/office/drawing/2014/main" id="{7324BB0B-8873-E21B-2DD3-6D68ACF63EF8}"/>
                </a:ext>
              </a:extLst>
            </p:cNvPr>
            <p:cNvCxnSpPr>
              <a:cxnSpLocks/>
            </p:cNvCxnSpPr>
            <p:nvPr/>
          </p:nvCxnSpPr>
          <p:spPr>
            <a:xfrm flipV="1">
              <a:off x="10776365" y="1676793"/>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1" name="直接连接符 600">
              <a:extLst>
                <a:ext uri="{FF2B5EF4-FFF2-40B4-BE49-F238E27FC236}">
                  <a16:creationId xmlns:a16="http://schemas.microsoft.com/office/drawing/2014/main" id="{EBB55A7A-47DE-EE92-94EB-513256E7DFE8}"/>
                </a:ext>
              </a:extLst>
            </p:cNvPr>
            <p:cNvCxnSpPr>
              <a:cxnSpLocks/>
            </p:cNvCxnSpPr>
            <p:nvPr/>
          </p:nvCxnSpPr>
          <p:spPr>
            <a:xfrm flipV="1">
              <a:off x="10776365" y="1676793"/>
              <a:ext cx="381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2" name="直接连接符 601">
              <a:extLst>
                <a:ext uri="{FF2B5EF4-FFF2-40B4-BE49-F238E27FC236}">
                  <a16:creationId xmlns:a16="http://schemas.microsoft.com/office/drawing/2014/main" id="{79861790-9219-3B91-6F77-1474CF3651F9}"/>
                </a:ext>
              </a:extLst>
            </p:cNvPr>
            <p:cNvCxnSpPr>
              <a:cxnSpLocks/>
            </p:cNvCxnSpPr>
            <p:nvPr/>
          </p:nvCxnSpPr>
          <p:spPr>
            <a:xfrm flipH="1" flipV="1">
              <a:off x="10646738" y="1676793"/>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3" name="直接连接符 602">
              <a:extLst>
                <a:ext uri="{FF2B5EF4-FFF2-40B4-BE49-F238E27FC236}">
                  <a16:creationId xmlns:a16="http://schemas.microsoft.com/office/drawing/2014/main" id="{3082B0E2-66A1-7089-A138-08250C4FF193}"/>
                </a:ext>
              </a:extLst>
            </p:cNvPr>
            <p:cNvCxnSpPr>
              <a:cxnSpLocks/>
            </p:cNvCxnSpPr>
            <p:nvPr/>
          </p:nvCxnSpPr>
          <p:spPr>
            <a:xfrm flipH="1" flipV="1">
              <a:off x="10776365" y="1676793"/>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4" name="直接连接符 603">
              <a:extLst>
                <a:ext uri="{FF2B5EF4-FFF2-40B4-BE49-F238E27FC236}">
                  <a16:creationId xmlns:a16="http://schemas.microsoft.com/office/drawing/2014/main" id="{6B700CB8-9BE2-4698-6F44-6CEA89758A0B}"/>
                </a:ext>
              </a:extLst>
            </p:cNvPr>
            <p:cNvCxnSpPr>
              <a:cxnSpLocks/>
            </p:cNvCxnSpPr>
            <p:nvPr/>
          </p:nvCxnSpPr>
          <p:spPr>
            <a:xfrm flipV="1">
              <a:off x="10905992" y="1676793"/>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5" name="直接连接符 604">
              <a:extLst>
                <a:ext uri="{FF2B5EF4-FFF2-40B4-BE49-F238E27FC236}">
                  <a16:creationId xmlns:a16="http://schemas.microsoft.com/office/drawing/2014/main" id="{3E3B447F-B919-C4E2-C192-A0AC81F931FB}"/>
                </a:ext>
              </a:extLst>
            </p:cNvPr>
            <p:cNvCxnSpPr>
              <a:cxnSpLocks/>
            </p:cNvCxnSpPr>
            <p:nvPr/>
          </p:nvCxnSpPr>
          <p:spPr>
            <a:xfrm flipV="1">
              <a:off x="10905992" y="1676793"/>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6" name="直接连接符 605">
              <a:extLst>
                <a:ext uri="{FF2B5EF4-FFF2-40B4-BE49-F238E27FC236}">
                  <a16:creationId xmlns:a16="http://schemas.microsoft.com/office/drawing/2014/main" id="{242A5C40-AB71-24A0-354D-F9553F1AFC26}"/>
                </a:ext>
              </a:extLst>
            </p:cNvPr>
            <p:cNvCxnSpPr>
              <a:cxnSpLocks/>
            </p:cNvCxnSpPr>
            <p:nvPr/>
          </p:nvCxnSpPr>
          <p:spPr>
            <a:xfrm flipV="1">
              <a:off x="10905992" y="1676793"/>
              <a:ext cx="25200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7" name="直接连接符 606">
              <a:extLst>
                <a:ext uri="{FF2B5EF4-FFF2-40B4-BE49-F238E27FC236}">
                  <a16:creationId xmlns:a16="http://schemas.microsoft.com/office/drawing/2014/main" id="{9DB7EB94-C235-08E5-B3F9-1F34293B532F}"/>
                </a:ext>
              </a:extLst>
            </p:cNvPr>
            <p:cNvCxnSpPr>
              <a:cxnSpLocks/>
            </p:cNvCxnSpPr>
            <p:nvPr/>
          </p:nvCxnSpPr>
          <p:spPr>
            <a:xfrm flipV="1">
              <a:off x="11035619" y="1676793"/>
              <a:ext cx="122373"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8" name="直接连接符 607">
              <a:extLst>
                <a:ext uri="{FF2B5EF4-FFF2-40B4-BE49-F238E27FC236}">
                  <a16:creationId xmlns:a16="http://schemas.microsoft.com/office/drawing/2014/main" id="{08B6FCC9-E3C0-CA8F-534D-55EA271F0337}"/>
                </a:ext>
              </a:extLst>
            </p:cNvPr>
            <p:cNvCxnSpPr>
              <a:cxnSpLocks/>
            </p:cNvCxnSpPr>
            <p:nvPr/>
          </p:nvCxnSpPr>
          <p:spPr>
            <a:xfrm flipV="1">
              <a:off x="11035619" y="1676793"/>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9" name="直接连接符 608">
              <a:extLst>
                <a:ext uri="{FF2B5EF4-FFF2-40B4-BE49-F238E27FC236}">
                  <a16:creationId xmlns:a16="http://schemas.microsoft.com/office/drawing/2014/main" id="{F0CBAF0E-36E4-EE73-F2F7-1BB408E38C08}"/>
                </a:ext>
              </a:extLst>
            </p:cNvPr>
            <p:cNvCxnSpPr>
              <a:cxnSpLocks/>
            </p:cNvCxnSpPr>
            <p:nvPr/>
          </p:nvCxnSpPr>
          <p:spPr>
            <a:xfrm flipH="1" flipV="1">
              <a:off x="10905992" y="1676793"/>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0" name="直接连接符 609">
              <a:extLst>
                <a:ext uri="{FF2B5EF4-FFF2-40B4-BE49-F238E27FC236}">
                  <a16:creationId xmlns:a16="http://schemas.microsoft.com/office/drawing/2014/main" id="{FCFC955A-5B8B-7052-6143-3652AA1FF5FC}"/>
                </a:ext>
              </a:extLst>
            </p:cNvPr>
            <p:cNvCxnSpPr>
              <a:cxnSpLocks/>
            </p:cNvCxnSpPr>
            <p:nvPr/>
          </p:nvCxnSpPr>
          <p:spPr>
            <a:xfrm flipH="1" flipV="1">
              <a:off x="10776365" y="1676793"/>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1" name="直接连接符 610">
              <a:extLst>
                <a:ext uri="{FF2B5EF4-FFF2-40B4-BE49-F238E27FC236}">
                  <a16:creationId xmlns:a16="http://schemas.microsoft.com/office/drawing/2014/main" id="{C7F20180-FD44-68F9-394E-988E365915D2}"/>
                </a:ext>
              </a:extLst>
            </p:cNvPr>
            <p:cNvCxnSpPr>
              <a:cxnSpLocks/>
            </p:cNvCxnSpPr>
            <p:nvPr/>
          </p:nvCxnSpPr>
          <p:spPr>
            <a:xfrm flipH="1" flipV="1">
              <a:off x="10646738" y="1676793"/>
              <a:ext cx="388881"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2" name="直接连接符 611">
              <a:extLst>
                <a:ext uri="{FF2B5EF4-FFF2-40B4-BE49-F238E27FC236}">
                  <a16:creationId xmlns:a16="http://schemas.microsoft.com/office/drawing/2014/main" id="{5D259A75-E113-3AB9-F8D5-0D1779DCF1D4}"/>
                </a:ext>
              </a:extLst>
            </p:cNvPr>
            <p:cNvCxnSpPr>
              <a:cxnSpLocks/>
            </p:cNvCxnSpPr>
            <p:nvPr/>
          </p:nvCxnSpPr>
          <p:spPr>
            <a:xfrm flipV="1">
              <a:off x="10776365" y="1505089"/>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3" name="直接连接符 612">
              <a:extLst>
                <a:ext uri="{FF2B5EF4-FFF2-40B4-BE49-F238E27FC236}">
                  <a16:creationId xmlns:a16="http://schemas.microsoft.com/office/drawing/2014/main" id="{069B3520-7A28-8205-7E84-EC33FA6E1B24}"/>
                </a:ext>
              </a:extLst>
            </p:cNvPr>
            <p:cNvCxnSpPr>
              <a:cxnSpLocks/>
            </p:cNvCxnSpPr>
            <p:nvPr/>
          </p:nvCxnSpPr>
          <p:spPr>
            <a:xfrm flipH="1" flipV="1">
              <a:off x="10776365" y="1505089"/>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4" name="直接连接符 613">
              <a:extLst>
                <a:ext uri="{FF2B5EF4-FFF2-40B4-BE49-F238E27FC236}">
                  <a16:creationId xmlns:a16="http://schemas.microsoft.com/office/drawing/2014/main" id="{A38DD13D-05D7-FA96-5D85-2561C515C396}"/>
                </a:ext>
              </a:extLst>
            </p:cNvPr>
            <p:cNvCxnSpPr>
              <a:cxnSpLocks/>
            </p:cNvCxnSpPr>
            <p:nvPr/>
          </p:nvCxnSpPr>
          <p:spPr>
            <a:xfrm flipH="1" flipV="1">
              <a:off x="10776365" y="1505089"/>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5" name="直接连接符 614">
              <a:extLst>
                <a:ext uri="{FF2B5EF4-FFF2-40B4-BE49-F238E27FC236}">
                  <a16:creationId xmlns:a16="http://schemas.microsoft.com/office/drawing/2014/main" id="{6857C7A2-36BC-7F2E-9E80-26359EF0AB89}"/>
                </a:ext>
              </a:extLst>
            </p:cNvPr>
            <p:cNvCxnSpPr>
              <a:cxnSpLocks/>
            </p:cNvCxnSpPr>
            <p:nvPr/>
          </p:nvCxnSpPr>
          <p:spPr>
            <a:xfrm flipH="1" flipV="1">
              <a:off x="10776365" y="1505089"/>
              <a:ext cx="381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6" name="直接连接符 615">
              <a:extLst>
                <a:ext uri="{FF2B5EF4-FFF2-40B4-BE49-F238E27FC236}">
                  <a16:creationId xmlns:a16="http://schemas.microsoft.com/office/drawing/2014/main" id="{EBDE1DEE-CC30-FF92-1664-36AEB0DA15DB}"/>
                </a:ext>
              </a:extLst>
            </p:cNvPr>
            <p:cNvCxnSpPr>
              <a:cxnSpLocks/>
            </p:cNvCxnSpPr>
            <p:nvPr/>
          </p:nvCxnSpPr>
          <p:spPr>
            <a:xfrm flipH="1">
              <a:off x="10646738" y="1505089"/>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7" name="直接连接符 616">
              <a:extLst>
                <a:ext uri="{FF2B5EF4-FFF2-40B4-BE49-F238E27FC236}">
                  <a16:creationId xmlns:a16="http://schemas.microsoft.com/office/drawing/2014/main" id="{8110F2C8-B2EE-3D92-3D3C-7305EC49EA9F}"/>
                </a:ext>
              </a:extLst>
            </p:cNvPr>
            <p:cNvCxnSpPr>
              <a:cxnSpLocks/>
            </p:cNvCxnSpPr>
            <p:nvPr/>
          </p:nvCxnSpPr>
          <p:spPr>
            <a:xfrm flipH="1">
              <a:off x="10776365" y="1505089"/>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8" name="直接连接符 617">
              <a:extLst>
                <a:ext uri="{FF2B5EF4-FFF2-40B4-BE49-F238E27FC236}">
                  <a16:creationId xmlns:a16="http://schemas.microsoft.com/office/drawing/2014/main" id="{ABD66D4D-EA88-8AC2-6E36-48CF24DE7D65}"/>
                </a:ext>
              </a:extLst>
            </p:cNvPr>
            <p:cNvCxnSpPr>
              <a:cxnSpLocks/>
            </p:cNvCxnSpPr>
            <p:nvPr/>
          </p:nvCxnSpPr>
          <p:spPr>
            <a:xfrm>
              <a:off x="10905992" y="1505089"/>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9" name="直接连接符 618">
              <a:extLst>
                <a:ext uri="{FF2B5EF4-FFF2-40B4-BE49-F238E27FC236}">
                  <a16:creationId xmlns:a16="http://schemas.microsoft.com/office/drawing/2014/main" id="{E4232F27-DC9E-1E47-6801-050EB353BEFA}"/>
                </a:ext>
              </a:extLst>
            </p:cNvPr>
            <p:cNvCxnSpPr>
              <a:cxnSpLocks/>
            </p:cNvCxnSpPr>
            <p:nvPr/>
          </p:nvCxnSpPr>
          <p:spPr>
            <a:xfrm>
              <a:off x="10905992" y="1505089"/>
              <a:ext cx="129627"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0" name="直接连接符 619">
              <a:extLst>
                <a:ext uri="{FF2B5EF4-FFF2-40B4-BE49-F238E27FC236}">
                  <a16:creationId xmlns:a16="http://schemas.microsoft.com/office/drawing/2014/main" id="{B114043B-F93E-F85A-D5FA-DA3B2627C6C7}"/>
                </a:ext>
              </a:extLst>
            </p:cNvPr>
            <p:cNvCxnSpPr>
              <a:cxnSpLocks/>
            </p:cNvCxnSpPr>
            <p:nvPr/>
          </p:nvCxnSpPr>
          <p:spPr>
            <a:xfrm>
              <a:off x="10905992" y="1505089"/>
              <a:ext cx="25200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1" name="直接连接符 620">
              <a:extLst>
                <a:ext uri="{FF2B5EF4-FFF2-40B4-BE49-F238E27FC236}">
                  <a16:creationId xmlns:a16="http://schemas.microsoft.com/office/drawing/2014/main" id="{95299A95-35D9-1E04-AAD2-777C412ADBDC}"/>
                </a:ext>
              </a:extLst>
            </p:cNvPr>
            <p:cNvCxnSpPr>
              <a:cxnSpLocks/>
            </p:cNvCxnSpPr>
            <p:nvPr/>
          </p:nvCxnSpPr>
          <p:spPr>
            <a:xfrm flipH="1">
              <a:off x="10646738" y="1505089"/>
              <a:ext cx="388881"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2" name="直接连接符 621">
              <a:extLst>
                <a:ext uri="{FF2B5EF4-FFF2-40B4-BE49-F238E27FC236}">
                  <a16:creationId xmlns:a16="http://schemas.microsoft.com/office/drawing/2014/main" id="{F75E60D1-7767-709C-BCED-3AE51C74D399}"/>
                </a:ext>
              </a:extLst>
            </p:cNvPr>
            <p:cNvCxnSpPr>
              <a:cxnSpLocks/>
            </p:cNvCxnSpPr>
            <p:nvPr/>
          </p:nvCxnSpPr>
          <p:spPr>
            <a:xfrm flipH="1">
              <a:off x="10776365" y="1505089"/>
              <a:ext cx="259254"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3" name="直接连接符 622">
              <a:extLst>
                <a:ext uri="{FF2B5EF4-FFF2-40B4-BE49-F238E27FC236}">
                  <a16:creationId xmlns:a16="http://schemas.microsoft.com/office/drawing/2014/main" id="{9FE6693F-C379-09EF-E0D8-BD41A5EBE31A}"/>
                </a:ext>
              </a:extLst>
            </p:cNvPr>
            <p:cNvCxnSpPr>
              <a:cxnSpLocks/>
            </p:cNvCxnSpPr>
            <p:nvPr/>
          </p:nvCxnSpPr>
          <p:spPr>
            <a:xfrm flipH="1">
              <a:off x="10905992" y="1495136"/>
              <a:ext cx="155083" cy="113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4" name="直接连接符 623">
              <a:extLst>
                <a:ext uri="{FF2B5EF4-FFF2-40B4-BE49-F238E27FC236}">
                  <a16:creationId xmlns:a16="http://schemas.microsoft.com/office/drawing/2014/main" id="{EC3AC79D-386D-4073-7E5A-1F01B0E97443}"/>
                </a:ext>
              </a:extLst>
            </p:cNvPr>
            <p:cNvCxnSpPr>
              <a:cxnSpLocks/>
            </p:cNvCxnSpPr>
            <p:nvPr/>
          </p:nvCxnSpPr>
          <p:spPr>
            <a:xfrm>
              <a:off x="11035619" y="1505089"/>
              <a:ext cx="0" cy="103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5" name="直接连接符 624">
              <a:extLst>
                <a:ext uri="{FF2B5EF4-FFF2-40B4-BE49-F238E27FC236}">
                  <a16:creationId xmlns:a16="http://schemas.microsoft.com/office/drawing/2014/main" id="{5C5459A2-20AC-6B68-79E9-E7B52323CFEF}"/>
                </a:ext>
              </a:extLst>
            </p:cNvPr>
            <p:cNvCxnSpPr>
              <a:cxnSpLocks/>
            </p:cNvCxnSpPr>
            <p:nvPr/>
          </p:nvCxnSpPr>
          <p:spPr>
            <a:xfrm>
              <a:off x="11035619" y="1505089"/>
              <a:ext cx="122373" cy="103738"/>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2" name="文本框 641">
            <a:extLst>
              <a:ext uri="{FF2B5EF4-FFF2-40B4-BE49-F238E27FC236}">
                <a16:creationId xmlns:a16="http://schemas.microsoft.com/office/drawing/2014/main" id="{B95B1482-A3C7-627B-FD38-0B2CD0402D9E}"/>
              </a:ext>
            </a:extLst>
          </p:cNvPr>
          <p:cNvSpPr txBox="1"/>
          <p:nvPr/>
        </p:nvSpPr>
        <p:spPr>
          <a:xfrm>
            <a:off x="1844641" y="2698503"/>
            <a:ext cx="435274" cy="276999"/>
          </a:xfrm>
          <a:prstGeom prst="rect">
            <a:avLst/>
          </a:prstGeom>
          <a:noFill/>
        </p:spPr>
        <p:txBody>
          <a:bodyPr wrap="square" rtlCol="0">
            <a:spAutoFit/>
          </a:bodyPr>
          <a:lstStyle/>
          <a:p>
            <a:r>
              <a:rPr lang="en-US" altLang="zh-CN" sz="1200" b="1" dirty="0">
                <a:latin typeface="Adobe Garamond Pro Bold" panose="02020702060506020403" pitchFamily="18" charset="0"/>
              </a:rPr>
              <a:t>Eve</a:t>
            </a:r>
            <a:endParaRPr lang="en-US" altLang="zh-CN" sz="1000" b="1" dirty="0">
              <a:latin typeface="Adobe Garamond Pro Bold" panose="02020702060506020403" pitchFamily="18" charset="0"/>
            </a:endParaRPr>
          </a:p>
        </p:txBody>
      </p:sp>
      <p:sp>
        <p:nvSpPr>
          <p:cNvPr id="643" name="文本框 642">
            <a:extLst>
              <a:ext uri="{FF2B5EF4-FFF2-40B4-BE49-F238E27FC236}">
                <a16:creationId xmlns:a16="http://schemas.microsoft.com/office/drawing/2014/main" id="{E9684528-4A7D-BA96-216E-7322EFEE7911}"/>
              </a:ext>
            </a:extLst>
          </p:cNvPr>
          <p:cNvSpPr txBox="1"/>
          <p:nvPr/>
        </p:nvSpPr>
        <p:spPr>
          <a:xfrm>
            <a:off x="2434833" y="2698183"/>
            <a:ext cx="637670" cy="276999"/>
          </a:xfrm>
          <a:prstGeom prst="rect">
            <a:avLst/>
          </a:prstGeom>
          <a:noFill/>
        </p:spPr>
        <p:txBody>
          <a:bodyPr wrap="square" rtlCol="0">
            <a:spAutoFit/>
          </a:bodyPr>
          <a:lstStyle/>
          <a:p>
            <a:r>
              <a:rPr lang="en-US" altLang="zh-CN" sz="1200" b="1" dirty="0">
                <a:latin typeface="Adobe Garamond Pro Bold" panose="02020702060506020403" pitchFamily="18" charset="0"/>
              </a:rPr>
              <a:t>Server</a:t>
            </a:r>
            <a:endParaRPr lang="en-US" altLang="zh-CN" sz="1000" b="1" dirty="0">
              <a:latin typeface="Adobe Garamond Pro Bold" panose="02020702060506020403" pitchFamily="18" charset="0"/>
            </a:endParaRPr>
          </a:p>
        </p:txBody>
      </p:sp>
      <mc:AlternateContent xmlns:mc="http://schemas.openxmlformats.org/markup-compatibility/2006" xmlns:a14="http://schemas.microsoft.com/office/drawing/2010/main">
        <mc:Choice Requires="a14">
          <p:sp>
            <p:nvSpPr>
              <p:cNvPr id="648" name="文本框 647">
                <a:extLst>
                  <a:ext uri="{FF2B5EF4-FFF2-40B4-BE49-F238E27FC236}">
                    <a16:creationId xmlns:a16="http://schemas.microsoft.com/office/drawing/2014/main" id="{FBF8FE34-3F09-3F5C-E313-2A0EAD54497B}"/>
                  </a:ext>
                </a:extLst>
              </p:cNvPr>
              <p:cNvSpPr txBox="1"/>
              <p:nvPr/>
            </p:nvSpPr>
            <p:spPr>
              <a:xfrm>
                <a:off x="6720869" y="1497967"/>
                <a:ext cx="2798976"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𝐹</m:t>
                      </m:r>
                      <m:d>
                        <m:dPr>
                          <m:ctrlPr>
                            <a:rPr lang="zh-CN" altLang="en-US" i="1">
                              <a:solidFill>
                                <a:schemeClr val="tx1"/>
                              </a:solidFill>
                              <a:latin typeface="Cambria Math" panose="02040503050406030204" pitchFamily="18" charset="0"/>
                            </a:rPr>
                          </m:ctrlPr>
                        </m:dPr>
                        <m:e>
                          <m:sSup>
                            <m:sSupPr>
                              <m:ctrlPr>
                                <a:rPr lang="zh-CN" altLang="en-US" i="1">
                                  <a:solidFill>
                                    <a:schemeClr val="tx1"/>
                                  </a:solidFill>
                                  <a:latin typeface="Cambria Math" panose="02040503050406030204" pitchFamily="18" charset="0"/>
                                </a:rPr>
                              </m:ctrlPr>
                            </m:sSupPr>
                            <m:e>
                              <m:r>
                                <a:rPr lang="zh-CN" altLang="en-US" b="1" i="0">
                                  <a:solidFill>
                                    <a:schemeClr val="tx1"/>
                                  </a:solidFill>
                                  <a:latin typeface="Cambria Math" panose="02040503050406030204" pitchFamily="18" charset="0"/>
                                </a:rPr>
                                <m:t>𝐦</m:t>
                              </m:r>
                            </m:e>
                            <m:sup>
                              <m:r>
                                <a:rPr lang="zh-CN" altLang="en-US" b="0" i="1">
                                  <a:solidFill>
                                    <a:schemeClr val="tx1"/>
                                  </a:solidFill>
                                  <a:latin typeface="Cambria Math" panose="02040503050406030204" pitchFamily="18" charset="0"/>
                                </a:rPr>
                                <m:t>𝑔</m:t>
                              </m:r>
                            </m:sup>
                          </m:sSup>
                        </m:e>
                      </m:d>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r>
                            <a:rPr lang="zh-CN" altLang="en-US" b="0" i="1">
                              <a:solidFill>
                                <a:schemeClr val="tx1"/>
                              </a:solidFill>
                              <a:latin typeface="Cambria Math" panose="02040503050406030204" pitchFamily="18" charset="0"/>
                            </a:rPr>
                            <m:t>𝑆</m:t>
                          </m:r>
                        </m:den>
                      </m:f>
                      <m:nary>
                        <m:naryPr>
                          <m:chr m:val="∑"/>
                          <m:limLoc m:val="undOvr"/>
                          <m:ctrlPr>
                            <a:rPr lang="zh-CN" altLang="en-US" b="0"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𝑘</m:t>
                          </m:r>
                          <m:r>
                            <a:rPr lang="zh-CN" altLang="en-US" b="0" i="0">
                              <a:solidFill>
                                <a:schemeClr val="tx1"/>
                              </a:solidFill>
                              <a:latin typeface="Cambria Math" panose="02040503050406030204" pitchFamily="18" charset="0"/>
                            </a:rPr>
                            <m:t>=1</m:t>
                          </m:r>
                        </m:sub>
                        <m:sup>
                          <m:r>
                            <a:rPr lang="zh-CN" altLang="en-US" b="0" i="1">
                              <a:solidFill>
                                <a:schemeClr val="tx1"/>
                              </a:solidFill>
                              <a:latin typeface="Cambria Math" panose="02040503050406030204" pitchFamily="18" charset="0"/>
                            </a:rPr>
                            <m:t>𝐾</m:t>
                          </m:r>
                        </m:sup>
                        <m:e>
                          <m:d>
                            <m:dPr>
                              <m:begChr m:val="|"/>
                              <m:endChr m:val="|"/>
                              <m:ctrlPr>
                                <a:rPr lang="zh-CN" altLang="en-US" b="0" i="1">
                                  <a:solidFill>
                                    <a:schemeClr val="tx1"/>
                                  </a:solidFill>
                                  <a:latin typeface="Cambria Math" panose="02040503050406030204" pitchFamily="18" charset="0"/>
                                </a:rPr>
                              </m:ctrlPr>
                            </m:dPr>
                            <m:e>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𝑆</m:t>
                                  </m:r>
                                </m:e>
                                <m:sub>
                                  <m:r>
                                    <a:rPr lang="zh-CN" altLang="en-US" b="0" i="1">
                                      <a:solidFill>
                                        <a:schemeClr val="tx1"/>
                                      </a:solidFill>
                                      <a:latin typeface="Cambria Math" panose="02040503050406030204" pitchFamily="18" charset="0"/>
                                    </a:rPr>
                                    <m:t>𝑘</m:t>
                                  </m:r>
                                </m:sub>
                              </m:sSub>
                            </m:e>
                          </m:d>
                        </m:e>
                      </m:nary>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𝐹</m:t>
                          </m:r>
                        </m:e>
                        <m:sub>
                          <m:r>
                            <a:rPr lang="zh-CN" altLang="en-US" b="0" i="1">
                              <a:solidFill>
                                <a:schemeClr val="tx1"/>
                              </a:solidFill>
                              <a:latin typeface="Cambria Math" panose="02040503050406030204" pitchFamily="18" charset="0"/>
                            </a:rPr>
                            <m:t>𝑘</m:t>
                          </m:r>
                        </m:sub>
                      </m:sSub>
                      <m:d>
                        <m:dPr>
                          <m:ctrlPr>
                            <a:rPr lang="zh-CN" altLang="en-US" b="0" i="1">
                              <a:solidFill>
                                <a:schemeClr val="tx1"/>
                              </a:solidFill>
                              <a:latin typeface="Cambria Math" panose="02040503050406030204" pitchFamily="18" charset="0"/>
                            </a:rPr>
                          </m:ctrlPr>
                        </m:dPr>
                        <m:e>
                          <m:sSup>
                            <m:sSupPr>
                              <m:ctrlPr>
                                <a:rPr lang="zh-CN" altLang="en-US" b="0" i="1">
                                  <a:solidFill>
                                    <a:schemeClr val="tx1"/>
                                  </a:solidFill>
                                  <a:latin typeface="Cambria Math" panose="02040503050406030204" pitchFamily="18" charset="0"/>
                                </a:rPr>
                              </m:ctrlPr>
                            </m:sSupPr>
                            <m:e>
                              <m:r>
                                <a:rPr lang="zh-CN" altLang="en-US" b="1" i="0">
                                  <a:solidFill>
                                    <a:schemeClr val="tx1"/>
                                  </a:solidFill>
                                  <a:latin typeface="Cambria Math" panose="02040503050406030204" pitchFamily="18" charset="0"/>
                                </a:rPr>
                                <m:t>𝐦</m:t>
                              </m:r>
                            </m:e>
                            <m:sup>
                              <m:r>
                                <a:rPr lang="zh-CN" altLang="en-US" b="0" i="0">
                                  <a:solidFill>
                                    <a:schemeClr val="tx1"/>
                                  </a:solidFill>
                                  <a:latin typeface="Cambria Math" panose="02040503050406030204" pitchFamily="18" charset="0"/>
                                </a:rPr>
                                <m:t>𝓁</m:t>
                              </m:r>
                            </m:sup>
                          </m:sSup>
                        </m:e>
                      </m:d>
                    </m:oMath>
                  </m:oMathPara>
                </a14:m>
                <a:endParaRPr lang="zh-CN" altLang="en-US" dirty="0"/>
              </a:p>
            </p:txBody>
          </p:sp>
        </mc:Choice>
        <mc:Fallback xmlns="">
          <p:sp>
            <p:nvSpPr>
              <p:cNvPr id="648" name="文本框 647">
                <a:extLst>
                  <a:ext uri="{FF2B5EF4-FFF2-40B4-BE49-F238E27FC236}">
                    <a16:creationId xmlns:a16="http://schemas.microsoft.com/office/drawing/2014/main" id="{FBF8FE34-3F09-3F5C-E313-2A0EAD54497B}"/>
                  </a:ext>
                </a:extLst>
              </p:cNvPr>
              <p:cNvSpPr txBox="1">
                <a:spLocks noRot="1" noChangeAspect="1" noMove="1" noResize="1" noEditPoints="1" noAdjustHandles="1" noChangeArrowheads="1" noChangeShapeType="1" noTextEdit="1"/>
              </p:cNvSpPr>
              <p:nvPr/>
            </p:nvSpPr>
            <p:spPr>
              <a:xfrm>
                <a:off x="6720869" y="1497967"/>
                <a:ext cx="2798976" cy="871201"/>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0" name="文本框 649">
                <a:extLst>
                  <a:ext uri="{FF2B5EF4-FFF2-40B4-BE49-F238E27FC236}">
                    <a16:creationId xmlns:a16="http://schemas.microsoft.com/office/drawing/2014/main" id="{6EF17404-77A2-6AB0-9B14-6404493CF05A}"/>
                  </a:ext>
                </a:extLst>
              </p:cNvPr>
              <p:cNvSpPr txBox="1"/>
              <p:nvPr/>
            </p:nvSpPr>
            <p:spPr>
              <a:xfrm>
                <a:off x="6720869" y="2459724"/>
                <a:ext cx="5054737" cy="8535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𝐹</m:t>
                          </m:r>
                        </m:e>
                        <m:sub>
                          <m:r>
                            <a:rPr lang="zh-CN" altLang="en-US" i="1">
                              <a:solidFill>
                                <a:schemeClr val="tx1"/>
                              </a:solidFill>
                              <a:latin typeface="Cambria Math" panose="02040503050406030204" pitchFamily="18" charset="0"/>
                            </a:rPr>
                            <m:t>𝑘</m:t>
                          </m:r>
                        </m:sub>
                      </m:sSub>
                      <m:d>
                        <m:dPr>
                          <m:ctrlPr>
                            <a:rPr lang="zh-CN" altLang="en-US" i="1">
                              <a:solidFill>
                                <a:schemeClr val="tx1"/>
                              </a:solidFill>
                              <a:latin typeface="Cambria Math" panose="02040503050406030204" pitchFamily="18" charset="0"/>
                            </a:rPr>
                          </m:ctrlPr>
                        </m:dPr>
                        <m:e>
                          <m:r>
                            <a:rPr lang="zh-CN" altLang="en-US" b="1" i="0">
                              <a:solidFill>
                                <a:schemeClr val="tx1"/>
                              </a:solidFill>
                              <a:latin typeface="Cambria Math" panose="02040503050406030204" pitchFamily="18" charset="0"/>
                            </a:rPr>
                            <m:t>𝐦</m:t>
                          </m:r>
                        </m:e>
                      </m:d>
                      <m:r>
                        <a:rPr lang="zh-CN" altLang="en-US" b="0" i="0">
                          <a:solidFill>
                            <a:schemeClr val="tx1"/>
                          </a:solidFill>
                          <a:latin typeface="Cambria Math" panose="02040503050406030204" pitchFamily="18" charset="0"/>
                        </a:rPr>
                        <m:t>=</m:t>
                      </m:r>
                      <m:f>
                        <m:fPr>
                          <m:ctrlPr>
                            <a:rPr lang="zh-CN" altLang="en-US" b="0" i="1">
                              <a:solidFill>
                                <a:schemeClr val="tx1"/>
                              </a:solidFill>
                              <a:latin typeface="Cambria Math" panose="02040503050406030204" pitchFamily="18" charset="0"/>
                            </a:rPr>
                          </m:ctrlPr>
                        </m:fPr>
                        <m:num>
                          <m:r>
                            <a:rPr lang="zh-CN" altLang="en-US" b="0" i="0">
                              <a:solidFill>
                                <a:schemeClr val="tx1"/>
                              </a:solidFill>
                              <a:latin typeface="Cambria Math" panose="02040503050406030204" pitchFamily="18" charset="0"/>
                            </a:rPr>
                            <m:t>1</m:t>
                          </m:r>
                        </m:num>
                        <m:den>
                          <m:d>
                            <m:dPr>
                              <m:begChr m:val="|"/>
                              <m:endChr m:val="|"/>
                              <m:ctrlPr>
                                <a:rPr lang="zh-CN" altLang="en-US" b="0" i="1">
                                  <a:solidFill>
                                    <a:schemeClr val="tx1"/>
                                  </a:solidFill>
                                  <a:latin typeface="Cambria Math" panose="02040503050406030204" pitchFamily="18" charset="0"/>
                                </a:rPr>
                              </m:ctrlPr>
                            </m:dPr>
                            <m:e>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𝑆</m:t>
                                  </m:r>
                                </m:e>
                                <m:sub>
                                  <m:r>
                                    <a:rPr lang="zh-CN" altLang="en-US" b="0" i="1">
                                      <a:solidFill>
                                        <a:schemeClr val="tx1"/>
                                      </a:solidFill>
                                      <a:latin typeface="Cambria Math" panose="02040503050406030204" pitchFamily="18" charset="0"/>
                                    </a:rPr>
                                    <m:t>𝑘</m:t>
                                  </m:r>
                                </m:sub>
                              </m:sSub>
                            </m:e>
                          </m:d>
                        </m:den>
                      </m:f>
                      <m:nary>
                        <m:naryPr>
                          <m:chr m:val="∑"/>
                          <m:limLoc m:val="undOvr"/>
                          <m:supHide m:val="on"/>
                          <m:ctrlPr>
                            <a:rPr lang="zh-CN" altLang="en-US" b="0" i="1">
                              <a:solidFill>
                                <a:schemeClr val="tx1"/>
                              </a:solidFill>
                              <a:latin typeface="Cambria Math" panose="02040503050406030204" pitchFamily="18" charset="0"/>
                            </a:rPr>
                          </m:ctrlPr>
                        </m:naryPr>
                        <m:sub>
                          <m:d>
                            <m:dPr>
                              <m:ctrlPr>
                                <a:rPr lang="zh-CN" altLang="en-US" b="0" i="1">
                                  <a:solidFill>
                                    <a:schemeClr val="tx1"/>
                                  </a:solidFill>
                                  <a:latin typeface="Cambria Math" panose="02040503050406030204" pitchFamily="18" charset="0"/>
                                </a:rPr>
                              </m:ctrlPr>
                            </m:dPr>
                            <m:e>
                              <m:sSub>
                                <m:sSubPr>
                                  <m:ctrlPr>
                                    <a:rPr lang="zh-CN" altLang="en-US" b="0" i="1">
                                      <a:solidFill>
                                        <a:schemeClr val="tx1"/>
                                      </a:solidFill>
                                      <a:latin typeface="Cambria Math" panose="02040503050406030204" pitchFamily="18" charset="0"/>
                                    </a:rPr>
                                  </m:ctrlPr>
                                </m:sSubPr>
                                <m:e>
                                  <m:r>
                                    <a:rPr lang="zh-CN" altLang="en-US" b="1" i="0">
                                      <a:solidFill>
                                        <a:schemeClr val="tx1"/>
                                      </a:solidFill>
                                      <a:latin typeface="Cambria Math" panose="02040503050406030204" pitchFamily="18" charset="0"/>
                                    </a:rPr>
                                    <m:t>𝐮</m:t>
                                  </m:r>
                                </m:e>
                                <m:sub>
                                  <m:r>
                                    <a:rPr lang="zh-CN" altLang="en-US" b="0" i="1">
                                      <a:solidFill>
                                        <a:schemeClr val="tx1"/>
                                      </a:solidFill>
                                      <a:latin typeface="Cambria Math" panose="02040503050406030204" pitchFamily="18" charset="0"/>
                                    </a:rPr>
                                    <m:t>𝑘</m:t>
                                  </m:r>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𝑗</m:t>
                                  </m:r>
                                </m:sub>
                              </m:sSub>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1" i="0">
                                      <a:solidFill>
                                        <a:schemeClr val="tx1"/>
                                      </a:solidFill>
                                      <a:latin typeface="Cambria Math" panose="02040503050406030204" pitchFamily="18" charset="0"/>
                                    </a:rPr>
                                    <m:t>𝐯</m:t>
                                  </m:r>
                                </m:e>
                                <m:sub>
                                  <m:r>
                                    <a:rPr lang="zh-CN" altLang="en-US" b="0" i="1">
                                      <a:solidFill>
                                        <a:schemeClr val="tx1"/>
                                      </a:solidFill>
                                      <a:latin typeface="Cambria Math" panose="02040503050406030204" pitchFamily="18" charset="0"/>
                                    </a:rPr>
                                    <m:t>𝑘</m:t>
                                  </m:r>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𝑗</m:t>
                                  </m:r>
                                </m:sub>
                              </m:sSub>
                            </m:e>
                          </m:d>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𝑆</m:t>
                              </m:r>
                            </m:e>
                            <m:sub>
                              <m:r>
                                <a:rPr lang="zh-CN" altLang="en-US" b="0" i="1">
                                  <a:solidFill>
                                    <a:schemeClr val="tx1"/>
                                  </a:solidFill>
                                  <a:latin typeface="Cambria Math" panose="02040503050406030204" pitchFamily="18" charset="0"/>
                                </a:rPr>
                                <m:t>𝑘</m:t>
                              </m:r>
                            </m:sub>
                          </m:sSub>
                        </m:sub>
                        <m:sup/>
                        <m:e>
                          <m:r>
                            <a:rPr lang="zh-CN" altLang="en-US" b="0" i="1">
                              <a:solidFill>
                                <a:schemeClr val="tx1"/>
                              </a:solidFill>
                              <a:latin typeface="Cambria Math" panose="02040503050406030204" pitchFamily="18" charset="0"/>
                            </a:rPr>
                            <m:t>𝑓</m:t>
                          </m:r>
                        </m:e>
                      </m:nary>
                      <m:d>
                        <m:dPr>
                          <m:ctrlPr>
                            <a:rPr lang="zh-CN" altLang="en-US" b="0" i="1">
                              <a:solidFill>
                                <a:schemeClr val="tx1"/>
                              </a:solidFill>
                              <a:latin typeface="Cambria Math" panose="02040503050406030204" pitchFamily="18" charset="0"/>
                            </a:rPr>
                          </m:ctrlPr>
                        </m:dPr>
                        <m:e>
                          <m:r>
                            <a:rPr lang="zh-CN" altLang="en-US" b="1" i="0">
                              <a:solidFill>
                                <a:schemeClr val="tx1"/>
                              </a:solidFill>
                              <a:latin typeface="Cambria Math" panose="02040503050406030204" pitchFamily="18" charset="0"/>
                            </a:rPr>
                            <m:t>𝐦</m:t>
                          </m:r>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1" i="0">
                                  <a:solidFill>
                                    <a:schemeClr val="tx1"/>
                                  </a:solidFill>
                                  <a:latin typeface="Cambria Math" panose="02040503050406030204" pitchFamily="18" charset="0"/>
                                </a:rPr>
                                <m:t>𝐮</m:t>
                              </m:r>
                            </m:e>
                            <m:sub>
                              <m:r>
                                <a:rPr lang="zh-CN" altLang="en-US" b="0" i="1">
                                  <a:solidFill>
                                    <a:schemeClr val="tx1"/>
                                  </a:solidFill>
                                  <a:latin typeface="Cambria Math" panose="02040503050406030204" pitchFamily="18" charset="0"/>
                                </a:rPr>
                                <m:t>𝑘</m:t>
                              </m:r>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𝑗</m:t>
                              </m:r>
                            </m:sub>
                          </m:sSub>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1" i="0">
                                  <a:solidFill>
                                    <a:schemeClr val="tx1"/>
                                  </a:solidFill>
                                  <a:latin typeface="Cambria Math" panose="02040503050406030204" pitchFamily="18" charset="0"/>
                                </a:rPr>
                                <m:t>𝐯</m:t>
                              </m:r>
                            </m:e>
                            <m:sub>
                              <m:r>
                                <a:rPr lang="zh-CN" altLang="en-US" b="0" i="1">
                                  <a:solidFill>
                                    <a:schemeClr val="tx1"/>
                                  </a:solidFill>
                                  <a:latin typeface="Cambria Math" panose="02040503050406030204" pitchFamily="18" charset="0"/>
                                </a:rPr>
                                <m:t>𝑘</m:t>
                              </m:r>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𝑗</m:t>
                              </m:r>
                            </m:sub>
                          </m:sSub>
                        </m:e>
                      </m:d>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𝜆</m:t>
                      </m:r>
                      <m:r>
                        <a:rPr lang="zh-CN" altLang="en-US" b="0" i="1">
                          <a:solidFill>
                            <a:schemeClr val="tx1"/>
                          </a:solidFill>
                          <a:latin typeface="Cambria Math" panose="02040503050406030204" pitchFamily="18" charset="0"/>
                        </a:rPr>
                        <m:t>𝑅</m:t>
                      </m:r>
                      <m:d>
                        <m:dPr>
                          <m:ctrlPr>
                            <a:rPr lang="zh-CN" altLang="en-US" b="0" i="1">
                              <a:solidFill>
                                <a:schemeClr val="tx1"/>
                              </a:solidFill>
                              <a:latin typeface="Cambria Math" panose="02040503050406030204" pitchFamily="18" charset="0"/>
                            </a:rPr>
                          </m:ctrlPr>
                        </m:dPr>
                        <m:e>
                          <m:r>
                            <a:rPr lang="zh-CN" altLang="en-US" b="1" i="0">
                              <a:solidFill>
                                <a:schemeClr val="tx1"/>
                              </a:solidFill>
                              <a:latin typeface="Cambria Math" panose="02040503050406030204" pitchFamily="18" charset="0"/>
                            </a:rPr>
                            <m:t>𝐦</m:t>
                          </m:r>
                        </m:e>
                      </m:d>
                    </m:oMath>
                  </m:oMathPara>
                </a14:m>
                <a:endParaRPr lang="zh-CN" altLang="en-US" dirty="0"/>
              </a:p>
            </p:txBody>
          </p:sp>
        </mc:Choice>
        <mc:Fallback xmlns="">
          <p:sp>
            <p:nvSpPr>
              <p:cNvPr id="650" name="文本框 649">
                <a:extLst>
                  <a:ext uri="{FF2B5EF4-FFF2-40B4-BE49-F238E27FC236}">
                    <a16:creationId xmlns:a16="http://schemas.microsoft.com/office/drawing/2014/main" id="{6EF17404-77A2-6AB0-9B14-6404493CF05A}"/>
                  </a:ext>
                </a:extLst>
              </p:cNvPr>
              <p:cNvSpPr txBox="1">
                <a:spLocks noRot="1" noChangeAspect="1" noMove="1" noResize="1" noEditPoints="1" noAdjustHandles="1" noChangeArrowheads="1" noChangeShapeType="1" noTextEdit="1"/>
              </p:cNvSpPr>
              <p:nvPr/>
            </p:nvSpPr>
            <p:spPr>
              <a:xfrm>
                <a:off x="6720869" y="2459724"/>
                <a:ext cx="5054737" cy="853503"/>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2" name="文本框 651">
                <a:extLst>
                  <a:ext uri="{FF2B5EF4-FFF2-40B4-BE49-F238E27FC236}">
                    <a16:creationId xmlns:a16="http://schemas.microsoft.com/office/drawing/2014/main" id="{F7D59EB6-8B50-9030-9A4F-C8878E4E571F}"/>
                  </a:ext>
                </a:extLst>
              </p:cNvPr>
              <p:cNvSpPr txBox="1"/>
              <p:nvPr/>
            </p:nvSpPr>
            <p:spPr>
              <a:xfrm>
                <a:off x="6720869" y="3627026"/>
                <a:ext cx="24719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b="1" i="1" smtClean="0">
                              <a:solidFill>
                                <a:srgbClr val="836967"/>
                              </a:solidFill>
                              <a:latin typeface="Cambria Math" panose="02040503050406030204" pitchFamily="18" charset="0"/>
                            </a:rPr>
                          </m:ctrlPr>
                        </m:sSupPr>
                        <m:e>
                          <m:r>
                            <a:rPr lang="zh-CN" altLang="en-US" b="1">
                              <a:latin typeface="Cambria Math" panose="02040503050406030204" pitchFamily="18" charset="0"/>
                            </a:rPr>
                            <m:t>𝐦</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m:rPr>
                          <m:sty m:val="p"/>
                        </m:rPr>
                        <a:rPr lang="zh-CN" altLang="en-US" b="0" i="0">
                          <a:latin typeface="Cambria Math" panose="02040503050406030204" pitchFamily="18" charset="0"/>
                        </a:rPr>
                        <m:t>arg</m:t>
                      </m:r>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min</m:t>
                          </m:r>
                        </m:e>
                        <m:sub>
                          <m:sSup>
                            <m:sSupPr>
                              <m:ctrlPr>
                                <a:rPr lang="zh-CN" altLang="en-US" b="0" i="1">
                                  <a:solidFill>
                                    <a:srgbClr val="836967"/>
                                  </a:solidFill>
                                  <a:latin typeface="Cambria Math" panose="02040503050406030204" pitchFamily="18" charset="0"/>
                                </a:rPr>
                              </m:ctrlPr>
                            </m:sSupPr>
                            <m:e>
                              <m:r>
                                <a:rPr lang="zh-CN" altLang="en-US" b="1" i="0">
                                  <a:latin typeface="Cambria Math" panose="02040503050406030204" pitchFamily="18" charset="0"/>
                                </a:rPr>
                                <m:t>𝐦</m:t>
                              </m:r>
                            </m:e>
                            <m:sup>
                              <m:r>
                                <a:rPr lang="zh-CN" altLang="en-US" b="0" i="1">
                                  <a:latin typeface="Cambria Math" panose="02040503050406030204" pitchFamily="18" charset="0"/>
                                </a:rPr>
                                <m:t>𝑔</m:t>
                              </m:r>
                            </m:sup>
                          </m:sSup>
                        </m:sub>
                      </m:sSub>
                      <m:r>
                        <a:rPr lang="zh-CN" altLang="en-US" b="0" i="1">
                          <a:latin typeface="Cambria Math" panose="02040503050406030204" pitchFamily="18" charset="0"/>
                        </a:rPr>
                        <m:t>𝐹</m:t>
                      </m:r>
                      <m:d>
                        <m:dPr>
                          <m:ctrlPr>
                            <a:rPr lang="zh-CN" altLang="en-US" b="0" i="1" smtClean="0">
                              <a:solidFill>
                                <a:schemeClr val="tx1"/>
                              </a:solidFill>
                              <a:latin typeface="Cambria Math" panose="02040503050406030204" pitchFamily="18" charset="0"/>
                            </a:rPr>
                          </m:ctrlPr>
                        </m:dPr>
                        <m:e>
                          <m:sSup>
                            <m:sSupPr>
                              <m:ctrlPr>
                                <a:rPr lang="zh-CN" altLang="en-US" b="0" i="1">
                                  <a:solidFill>
                                    <a:schemeClr val="tx1"/>
                                  </a:solidFill>
                                  <a:latin typeface="Cambria Math" panose="02040503050406030204" pitchFamily="18" charset="0"/>
                                </a:rPr>
                              </m:ctrlPr>
                            </m:sSupPr>
                            <m:e>
                              <m:r>
                                <a:rPr lang="zh-CN" altLang="en-US" b="1" i="0">
                                  <a:solidFill>
                                    <a:schemeClr val="tx1"/>
                                  </a:solidFill>
                                  <a:latin typeface="Cambria Math" panose="02040503050406030204" pitchFamily="18" charset="0"/>
                                </a:rPr>
                                <m:t>𝐦</m:t>
                              </m:r>
                            </m:e>
                            <m:sup>
                              <m:r>
                                <a:rPr lang="zh-CN" altLang="en-US" b="0" i="1">
                                  <a:solidFill>
                                    <a:schemeClr val="tx1"/>
                                  </a:solidFill>
                                  <a:latin typeface="Cambria Math" panose="02040503050406030204" pitchFamily="18" charset="0"/>
                                </a:rPr>
                                <m:t>𝑔</m:t>
                              </m:r>
                            </m:sup>
                          </m:sSup>
                        </m:e>
                      </m:d>
                    </m:oMath>
                  </m:oMathPara>
                </a14:m>
                <a:endParaRPr lang="zh-CN" altLang="en-US" dirty="0"/>
              </a:p>
            </p:txBody>
          </p:sp>
        </mc:Choice>
        <mc:Fallback xmlns="">
          <p:sp>
            <p:nvSpPr>
              <p:cNvPr id="652" name="文本框 651">
                <a:extLst>
                  <a:ext uri="{FF2B5EF4-FFF2-40B4-BE49-F238E27FC236}">
                    <a16:creationId xmlns:a16="http://schemas.microsoft.com/office/drawing/2014/main" id="{F7D59EB6-8B50-9030-9A4F-C8878E4E571F}"/>
                  </a:ext>
                </a:extLst>
              </p:cNvPr>
              <p:cNvSpPr txBox="1">
                <a:spLocks noRot="1" noChangeAspect="1" noMove="1" noResize="1" noEditPoints="1" noAdjustHandles="1" noChangeArrowheads="1" noChangeShapeType="1" noTextEdit="1"/>
              </p:cNvSpPr>
              <p:nvPr/>
            </p:nvSpPr>
            <p:spPr>
              <a:xfrm>
                <a:off x="6720869" y="3627026"/>
                <a:ext cx="2471993" cy="369332"/>
              </a:xfrm>
              <a:prstGeom prst="rect">
                <a:avLst/>
              </a:prstGeom>
              <a:blipFill>
                <a:blip r:embed="rId28"/>
                <a:stretch>
                  <a:fillRect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4" name="文本框 653">
                <a:extLst>
                  <a:ext uri="{FF2B5EF4-FFF2-40B4-BE49-F238E27FC236}">
                    <a16:creationId xmlns:a16="http://schemas.microsoft.com/office/drawing/2014/main" id="{50D74CC8-FD2A-5832-264C-EDEF4FB5B6AE}"/>
                  </a:ext>
                </a:extLst>
              </p:cNvPr>
              <p:cNvSpPr txBox="1"/>
              <p:nvPr/>
            </p:nvSpPr>
            <p:spPr>
              <a:xfrm>
                <a:off x="6726835" y="4291248"/>
                <a:ext cx="2071229"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smtClean="0">
                              <a:solidFill>
                                <a:srgbClr val="836967"/>
                              </a:solidFill>
                              <a:latin typeface="Cambria Math" panose="02040503050406030204" pitchFamily="18" charset="0"/>
                            </a:rPr>
                          </m:ctrlPr>
                        </m:sSubSupPr>
                        <m:e>
                          <m:r>
                            <a:rPr lang="zh-CN" altLang="en-US" b="1">
                              <a:latin typeface="Cambria Math" panose="02040503050406030204" pitchFamily="18" charset="0"/>
                            </a:rPr>
                            <m:t>𝐦</m:t>
                          </m:r>
                        </m:e>
                        <m:sub>
                          <m:r>
                            <a:rPr lang="zh-CN" altLang="en-US" b="0" i="1">
                              <a:latin typeface="Cambria Math" panose="02040503050406030204" pitchFamily="18" charset="0"/>
                            </a:rPr>
                            <m:t>𝜇</m:t>
                          </m:r>
                        </m:sub>
                        <m:sup>
                          <m:r>
                            <a:rPr lang="zh-CN" altLang="en-US" b="0" i="1">
                              <a:latin typeface="Cambria Math" panose="02040503050406030204" pitchFamily="18" charset="0"/>
                            </a:rPr>
                            <m:t>𝑔</m:t>
                          </m:r>
                        </m:sup>
                      </m:sSubSup>
                      <m:r>
                        <a:rPr lang="zh-CN" altLang="en-US" b="0" i="0">
                          <a:latin typeface="Cambria Math" panose="02040503050406030204" pitchFamily="18" charset="0"/>
                        </a:rPr>
                        <m:t>=</m:t>
                      </m:r>
                      <m:nary>
                        <m:naryPr>
                          <m:chr m:val="∑"/>
                          <m:limLoc m:val="undOvr"/>
                          <m:ctrlPr>
                            <a:rPr lang="zh-CN" altLang="en-US" b="0" i="1">
                              <a:latin typeface="Cambria Math" panose="02040503050406030204" pitchFamily="18" charset="0"/>
                            </a:rPr>
                          </m:ctrlPr>
                        </m:naryPr>
                        <m:sub>
                          <m:r>
                            <a:rPr lang="zh-CN" altLang="en-US" b="0" i="1">
                              <a:latin typeface="Cambria Math" panose="02040503050406030204" pitchFamily="18" charset="0"/>
                            </a:rPr>
                            <m:t>𝑘</m:t>
                          </m:r>
                          <m:r>
                            <a:rPr lang="zh-CN" altLang="en-US" b="0" i="0">
                              <a:latin typeface="Cambria Math" panose="02040503050406030204" pitchFamily="18" charset="0"/>
                            </a:rPr>
                            <m:t>=1</m:t>
                          </m:r>
                        </m:sub>
                        <m:sup>
                          <m:r>
                            <a:rPr lang="zh-CN" altLang="en-US" b="0" i="1">
                              <a:latin typeface="Cambria Math" panose="02040503050406030204" pitchFamily="18" charset="0"/>
                            </a:rPr>
                            <m:t>𝐾</m:t>
                          </m:r>
                        </m:sup>
                        <m:e>
                          <m:sSubSup>
                            <m:sSubSupPr>
                              <m:ctrlPr>
                                <a:rPr lang="zh-CN" altLang="en-US" b="0" i="1">
                                  <a:solidFill>
                                    <a:srgbClr val="836967"/>
                                  </a:solidFill>
                                  <a:latin typeface="Cambria Math" panose="02040503050406030204" pitchFamily="18" charset="0"/>
                                </a:rPr>
                              </m:ctrlPr>
                            </m:sSubSupPr>
                            <m:e>
                              <m:r>
                                <a:rPr lang="zh-CN" altLang="en-US" b="1" i="0">
                                  <a:latin typeface="Cambria Math" panose="02040503050406030204" pitchFamily="18" charset="0"/>
                                </a:rPr>
                                <m:t>𝐦</m:t>
                              </m:r>
                            </m:e>
                            <m:sub>
                              <m:r>
                                <a:rPr lang="zh-CN" altLang="en-US" b="0" i="1">
                                  <a:latin typeface="Cambria Math" panose="02040503050406030204" pitchFamily="18" charset="0"/>
                                </a:rPr>
                                <m:t>𝑘</m:t>
                              </m:r>
                              <m:r>
                                <a:rPr lang="zh-CN" altLang="en-US" b="0" i="0">
                                  <a:latin typeface="Cambria Math" panose="02040503050406030204" pitchFamily="18" charset="0"/>
                                </a:rPr>
                                <m:t>,</m:t>
                              </m:r>
                              <m:r>
                                <a:rPr lang="zh-CN" altLang="en-US" b="0" i="1">
                                  <a:latin typeface="Cambria Math" panose="02040503050406030204" pitchFamily="18" charset="0"/>
                                </a:rPr>
                                <m:t>𝜇</m:t>
                              </m:r>
                            </m:sub>
                            <m:sup>
                              <m:r>
                                <a:rPr lang="zh-CN" altLang="en-US" b="0" i="0">
                                  <a:latin typeface="Cambria Math" panose="02040503050406030204" pitchFamily="18" charset="0"/>
                                </a:rPr>
                                <m:t>𝓁</m:t>
                              </m:r>
                            </m:sup>
                          </m:sSubSup>
                        </m:e>
                      </m:nary>
                      <m:f>
                        <m:fPr>
                          <m:ctrlPr>
                            <a:rPr lang="zh-CN" altLang="en-US" b="0" i="1">
                              <a:solidFill>
                                <a:srgbClr val="836967"/>
                              </a:solidFill>
                              <a:latin typeface="Cambria Math" panose="02040503050406030204" pitchFamily="18" charset="0"/>
                            </a:rPr>
                          </m:ctrlPr>
                        </m:fPr>
                        <m:num>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𝑆</m:t>
                                  </m:r>
                                </m:e>
                                <m:sub>
                                  <m:r>
                                    <a:rPr lang="zh-CN" altLang="en-US" b="0" i="1">
                                      <a:latin typeface="Cambria Math" panose="02040503050406030204" pitchFamily="18" charset="0"/>
                                    </a:rPr>
                                    <m:t>𝑘</m:t>
                                  </m:r>
                                </m:sub>
                              </m:sSub>
                            </m:e>
                          </m:d>
                        </m:num>
                        <m:den>
                          <m:r>
                            <a:rPr lang="zh-CN" altLang="en-US" b="0" i="1">
                              <a:latin typeface="Cambria Math" panose="02040503050406030204" pitchFamily="18" charset="0"/>
                            </a:rPr>
                            <m:t>𝑆</m:t>
                          </m:r>
                        </m:den>
                      </m:f>
                    </m:oMath>
                  </m:oMathPara>
                </a14:m>
                <a:endParaRPr lang="zh-CN" altLang="en-US" dirty="0"/>
              </a:p>
            </p:txBody>
          </p:sp>
        </mc:Choice>
        <mc:Fallback xmlns="">
          <p:sp>
            <p:nvSpPr>
              <p:cNvPr id="654" name="文本框 653">
                <a:extLst>
                  <a:ext uri="{FF2B5EF4-FFF2-40B4-BE49-F238E27FC236}">
                    <a16:creationId xmlns:a16="http://schemas.microsoft.com/office/drawing/2014/main" id="{50D74CC8-FD2A-5832-264C-EDEF4FB5B6AE}"/>
                  </a:ext>
                </a:extLst>
              </p:cNvPr>
              <p:cNvSpPr txBox="1">
                <a:spLocks noRot="1" noChangeAspect="1" noMove="1" noResize="1" noEditPoints="1" noAdjustHandles="1" noChangeArrowheads="1" noChangeShapeType="1" noTextEdit="1"/>
              </p:cNvSpPr>
              <p:nvPr/>
            </p:nvSpPr>
            <p:spPr>
              <a:xfrm>
                <a:off x="6726835" y="4291248"/>
                <a:ext cx="2071229" cy="871201"/>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6" name="文本框 655">
                <a:extLst>
                  <a:ext uri="{FF2B5EF4-FFF2-40B4-BE49-F238E27FC236}">
                    <a16:creationId xmlns:a16="http://schemas.microsoft.com/office/drawing/2014/main" id="{B8ED1601-FED0-F742-6924-F55D2FBC5887}"/>
                  </a:ext>
                </a:extLst>
              </p:cNvPr>
              <p:cNvSpPr txBox="1"/>
              <p:nvPr/>
            </p:nvSpPr>
            <p:spPr>
              <a:xfrm>
                <a:off x="6731881" y="5153008"/>
                <a:ext cx="4548164" cy="9203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b="1" i="1" smtClean="0">
                              <a:solidFill>
                                <a:srgbClr val="836967"/>
                              </a:solidFill>
                              <a:latin typeface="Cambria Math" panose="02040503050406030204" pitchFamily="18" charset="0"/>
                            </a:rPr>
                          </m:ctrlPr>
                        </m:sSubSupPr>
                        <m:e>
                          <m:r>
                            <a:rPr lang="zh-CN" altLang="en-US" b="1">
                              <a:latin typeface="Cambria Math" panose="02040503050406030204" pitchFamily="18" charset="0"/>
                            </a:rPr>
                            <m:t>𝐦</m:t>
                          </m:r>
                        </m:e>
                        <m:sub>
                          <m:r>
                            <a:rPr lang="zh-CN" altLang="en-US" b="0" i="1">
                              <a:latin typeface="Cambria Math" panose="02040503050406030204" pitchFamily="18" charset="0"/>
                            </a:rPr>
                            <m:t>𝑘</m:t>
                          </m:r>
                          <m:r>
                            <a:rPr lang="zh-CN" altLang="en-US" b="0" i="0">
                              <a:latin typeface="Cambria Math" panose="02040503050406030204" pitchFamily="18" charset="0"/>
                            </a:rPr>
                            <m:t>,</m:t>
                          </m:r>
                          <m:r>
                            <a:rPr lang="zh-CN" altLang="en-US" b="0" i="1">
                              <a:latin typeface="Cambria Math" panose="02040503050406030204" pitchFamily="18" charset="0"/>
                            </a:rPr>
                            <m:t>𝜇</m:t>
                          </m:r>
                        </m:sub>
                        <m:sup>
                          <m:r>
                            <a:rPr lang="zh-CN" altLang="en-US" b="0" i="0">
                              <a:latin typeface="Cambria Math" panose="02040503050406030204" pitchFamily="18" charset="0"/>
                            </a:rPr>
                            <m:t>𝓁</m:t>
                          </m:r>
                        </m:sup>
                      </m:sSubSup>
                      <m:r>
                        <a:rPr lang="zh-CN" altLang="en-US" b="0" i="0">
                          <a:latin typeface="Cambria Math" panose="02040503050406030204" pitchFamily="18" charset="0"/>
                        </a:rPr>
                        <m:t>=</m:t>
                      </m:r>
                      <m:sSubSup>
                        <m:sSubSupPr>
                          <m:ctrlPr>
                            <a:rPr lang="zh-CN" altLang="en-US" b="0" i="1">
                              <a:solidFill>
                                <a:srgbClr val="836967"/>
                              </a:solidFill>
                              <a:latin typeface="Cambria Math" panose="02040503050406030204" pitchFamily="18" charset="0"/>
                            </a:rPr>
                          </m:ctrlPr>
                        </m:sSubSupPr>
                        <m:e>
                          <m:r>
                            <a:rPr lang="zh-CN" altLang="en-US" b="1" i="0">
                              <a:latin typeface="Cambria Math" panose="02040503050406030204" pitchFamily="18" charset="0"/>
                            </a:rPr>
                            <m:t>𝐦</m:t>
                          </m:r>
                        </m:e>
                        <m:sub>
                          <m:r>
                            <a:rPr lang="zh-CN" altLang="en-US" b="0" i="1">
                              <a:latin typeface="Cambria Math" panose="02040503050406030204" pitchFamily="18" charset="0"/>
                            </a:rPr>
                            <m:t>𝜇</m:t>
                          </m:r>
                          <m:r>
                            <a:rPr lang="zh-CN" altLang="en-US" b="0" i="0">
                              <a:latin typeface="Cambria Math" panose="02040503050406030204" pitchFamily="18" charset="0"/>
                            </a:rPr>
                            <m:t>−1</m:t>
                          </m:r>
                        </m:sub>
                        <m:sup>
                          <m:r>
                            <a:rPr lang="zh-CN" altLang="en-US" b="0" i="1">
                              <a:latin typeface="Cambria Math" panose="02040503050406030204" pitchFamily="18" charset="0"/>
                            </a:rPr>
                            <m:t>𝑔</m:t>
                          </m:r>
                        </m:sup>
                      </m:sSubSup>
                      <m:r>
                        <a:rPr lang="zh-CN" altLang="en-US" b="0" i="0">
                          <a:latin typeface="Cambria Math" panose="02040503050406030204" pitchFamily="18" charset="0"/>
                        </a:rPr>
                        <m:t>−</m:t>
                      </m:r>
                      <m:f>
                        <m:fPr>
                          <m:ctrlPr>
                            <a:rPr lang="zh-CN" altLang="en-US" b="0" i="1" smtClean="0">
                              <a:solidFill>
                                <a:schemeClr val="tx1"/>
                              </a:solidFill>
                              <a:latin typeface="Cambria Math" panose="02040503050406030204" pitchFamily="18" charset="0"/>
                            </a:rPr>
                          </m:ctrlPr>
                        </m:fPr>
                        <m:num>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𝜆</m:t>
                              </m:r>
                            </m:e>
                            <m:sub>
                              <m:r>
                                <a:rPr lang="zh-CN" altLang="en-US" b="0" i="1">
                                  <a:solidFill>
                                    <a:schemeClr val="tx1"/>
                                  </a:solidFill>
                                  <a:latin typeface="Cambria Math" panose="02040503050406030204" pitchFamily="18" charset="0"/>
                                </a:rPr>
                                <m:t>𝑙𝑟</m:t>
                              </m:r>
                            </m:sub>
                          </m:sSub>
                        </m:num>
                        <m:den>
                          <m:d>
                            <m:dPr>
                              <m:begChr m:val="|"/>
                              <m:endChr m:val="|"/>
                              <m:ctrlPr>
                                <a:rPr lang="zh-CN" altLang="en-US" b="0" i="1">
                                  <a:solidFill>
                                    <a:schemeClr val="tx1"/>
                                  </a:solidFill>
                                  <a:latin typeface="Cambria Math" panose="02040503050406030204" pitchFamily="18" charset="0"/>
                                </a:rPr>
                              </m:ctrlPr>
                            </m:dPr>
                            <m:e>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𝑆</m:t>
                                  </m:r>
                                </m:e>
                                <m:sub>
                                  <m:r>
                                    <a:rPr lang="zh-CN" altLang="en-US" b="0" i="1">
                                      <a:solidFill>
                                        <a:schemeClr val="tx1"/>
                                      </a:solidFill>
                                      <a:latin typeface="Cambria Math" panose="02040503050406030204" pitchFamily="18" charset="0"/>
                                    </a:rPr>
                                    <m:t>𝑘</m:t>
                                  </m:r>
                                </m:sub>
                              </m:sSub>
                            </m:e>
                          </m:d>
                        </m:den>
                      </m:f>
                      <m:nary>
                        <m:naryPr>
                          <m:chr m:val="∑"/>
                          <m:limLoc m:val="undOvr"/>
                          <m:ctrlPr>
                            <a:rPr lang="zh-CN" altLang="en-US" b="0" i="1">
                              <a:solidFill>
                                <a:schemeClr val="tx1"/>
                              </a:solidFill>
                              <a:latin typeface="Cambria Math" panose="02040503050406030204" pitchFamily="18" charset="0"/>
                            </a:rPr>
                          </m:ctrlPr>
                        </m:naryPr>
                        <m:sub>
                          <m:r>
                            <a:rPr lang="zh-CN" altLang="en-US" b="0" i="1">
                              <a:solidFill>
                                <a:schemeClr val="tx1"/>
                              </a:solidFill>
                              <a:latin typeface="Cambria Math" panose="02040503050406030204" pitchFamily="18" charset="0"/>
                            </a:rPr>
                            <m:t>𝑗</m:t>
                          </m:r>
                          <m:r>
                            <a:rPr lang="zh-CN" altLang="en-US" b="0" i="0">
                              <a:solidFill>
                                <a:schemeClr val="tx1"/>
                              </a:solidFill>
                              <a:latin typeface="Cambria Math" panose="02040503050406030204" pitchFamily="18" charset="0"/>
                            </a:rPr>
                            <m:t>=1</m:t>
                          </m:r>
                        </m:sub>
                        <m:sup>
                          <m:d>
                            <m:dPr>
                              <m:begChr m:val="|"/>
                              <m:endChr m:val="|"/>
                              <m:ctrlPr>
                                <a:rPr lang="zh-CN" altLang="en-US" b="0" i="1">
                                  <a:solidFill>
                                    <a:schemeClr val="tx1"/>
                                  </a:solidFill>
                                  <a:latin typeface="Cambria Math" panose="02040503050406030204" pitchFamily="18" charset="0"/>
                                </a:rPr>
                              </m:ctrlPr>
                            </m:dPr>
                            <m:e>
                              <m:sSub>
                                <m:sSubPr>
                                  <m:ctrlPr>
                                    <a:rPr lang="zh-CN" altLang="en-US" b="0" i="1">
                                      <a:solidFill>
                                        <a:schemeClr val="tx1"/>
                                      </a:solidFill>
                                      <a:latin typeface="Cambria Math" panose="02040503050406030204" pitchFamily="18" charset="0"/>
                                    </a:rPr>
                                  </m:ctrlPr>
                                </m:sSubPr>
                                <m:e>
                                  <m:r>
                                    <a:rPr lang="zh-CN" altLang="en-US" b="0" i="1">
                                      <a:solidFill>
                                        <a:schemeClr val="tx1"/>
                                      </a:solidFill>
                                      <a:latin typeface="Cambria Math" panose="02040503050406030204" pitchFamily="18" charset="0"/>
                                    </a:rPr>
                                    <m:t>𝑆</m:t>
                                  </m:r>
                                </m:e>
                                <m:sub>
                                  <m:r>
                                    <a:rPr lang="zh-CN" altLang="en-US" b="0" i="1">
                                      <a:solidFill>
                                        <a:schemeClr val="tx1"/>
                                      </a:solidFill>
                                      <a:latin typeface="Cambria Math" panose="02040503050406030204" pitchFamily="18" charset="0"/>
                                    </a:rPr>
                                    <m:t>𝑘</m:t>
                                  </m:r>
                                </m:sub>
                              </m:sSub>
                            </m:e>
                          </m:d>
                        </m:sup>
                        <m:e>
                          <m:r>
                            <m:rPr>
                              <m:sty m:val="p"/>
                            </m:rPr>
                            <a:rPr lang="zh-CN" altLang="en-US" b="0" i="0">
                              <a:solidFill>
                                <a:schemeClr val="tx1"/>
                              </a:solidFill>
                              <a:latin typeface="Cambria Math" panose="02040503050406030204" pitchFamily="18" charset="0"/>
                            </a:rPr>
                            <m:t>∇</m:t>
                          </m:r>
                        </m:e>
                      </m:nary>
                      <m:r>
                        <a:rPr lang="zh-CN" altLang="en-US" b="0" i="1">
                          <a:solidFill>
                            <a:schemeClr val="tx1"/>
                          </a:solidFill>
                          <a:latin typeface="Cambria Math" panose="02040503050406030204" pitchFamily="18" charset="0"/>
                        </a:rPr>
                        <m:t>𝑓</m:t>
                      </m:r>
                      <m:d>
                        <m:dPr>
                          <m:ctrlPr>
                            <a:rPr lang="zh-CN" altLang="en-US" b="0" i="1" smtClean="0">
                              <a:solidFill>
                                <a:schemeClr val="tx1"/>
                              </a:solidFill>
                              <a:latin typeface="Cambria Math" panose="02040503050406030204" pitchFamily="18" charset="0"/>
                            </a:rPr>
                          </m:ctrlPr>
                        </m:dPr>
                        <m:e>
                          <m:sSubSup>
                            <m:sSubSupPr>
                              <m:ctrlPr>
                                <a:rPr lang="zh-CN" altLang="en-US" b="0" i="1">
                                  <a:solidFill>
                                    <a:schemeClr val="tx1"/>
                                  </a:solidFill>
                                  <a:latin typeface="Cambria Math" panose="02040503050406030204" pitchFamily="18" charset="0"/>
                                </a:rPr>
                              </m:ctrlPr>
                            </m:sSubSupPr>
                            <m:e>
                              <m:r>
                                <a:rPr lang="zh-CN" altLang="en-US" b="1" i="0">
                                  <a:solidFill>
                                    <a:schemeClr val="tx1"/>
                                  </a:solidFill>
                                  <a:latin typeface="Cambria Math" panose="02040503050406030204" pitchFamily="18" charset="0"/>
                                </a:rPr>
                                <m:t>𝐦</m:t>
                              </m:r>
                            </m:e>
                            <m:sub>
                              <m:r>
                                <a:rPr lang="zh-CN" altLang="en-US" b="0" i="1">
                                  <a:solidFill>
                                    <a:schemeClr val="tx1"/>
                                  </a:solidFill>
                                  <a:latin typeface="Cambria Math" panose="02040503050406030204" pitchFamily="18" charset="0"/>
                                </a:rPr>
                                <m:t>𝜇</m:t>
                              </m:r>
                              <m:r>
                                <a:rPr lang="zh-CN" altLang="en-US" b="0" i="0">
                                  <a:solidFill>
                                    <a:schemeClr val="tx1"/>
                                  </a:solidFill>
                                  <a:latin typeface="Cambria Math" panose="02040503050406030204" pitchFamily="18" charset="0"/>
                                </a:rPr>
                                <m:t>−1</m:t>
                              </m:r>
                            </m:sub>
                            <m:sup>
                              <m:r>
                                <a:rPr lang="zh-CN" altLang="en-US" b="0" i="1">
                                  <a:solidFill>
                                    <a:schemeClr val="tx1"/>
                                  </a:solidFill>
                                  <a:latin typeface="Cambria Math" panose="02040503050406030204" pitchFamily="18" charset="0"/>
                                </a:rPr>
                                <m:t>𝑔</m:t>
                              </m:r>
                            </m:sup>
                          </m:sSubSup>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1" i="0">
                                  <a:solidFill>
                                    <a:schemeClr val="tx1"/>
                                  </a:solidFill>
                                  <a:latin typeface="Cambria Math" panose="02040503050406030204" pitchFamily="18" charset="0"/>
                                </a:rPr>
                                <m:t>𝐮</m:t>
                              </m:r>
                            </m:e>
                            <m:sub>
                              <m:r>
                                <a:rPr lang="zh-CN" altLang="en-US" b="0" i="1">
                                  <a:solidFill>
                                    <a:schemeClr val="tx1"/>
                                  </a:solidFill>
                                  <a:latin typeface="Cambria Math" panose="02040503050406030204" pitchFamily="18" charset="0"/>
                                </a:rPr>
                                <m:t>𝑘</m:t>
                              </m:r>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𝑗</m:t>
                              </m:r>
                            </m:sub>
                          </m:sSub>
                          <m:r>
                            <a:rPr lang="zh-CN" altLang="en-US" b="0" i="0">
                              <a:solidFill>
                                <a:schemeClr val="tx1"/>
                              </a:solidFill>
                              <a:latin typeface="Cambria Math" panose="02040503050406030204" pitchFamily="18" charset="0"/>
                            </a:rPr>
                            <m:t>,</m:t>
                          </m:r>
                          <m:sSub>
                            <m:sSubPr>
                              <m:ctrlPr>
                                <a:rPr lang="zh-CN" altLang="en-US" b="0" i="1">
                                  <a:solidFill>
                                    <a:schemeClr val="tx1"/>
                                  </a:solidFill>
                                  <a:latin typeface="Cambria Math" panose="02040503050406030204" pitchFamily="18" charset="0"/>
                                </a:rPr>
                              </m:ctrlPr>
                            </m:sSubPr>
                            <m:e>
                              <m:r>
                                <a:rPr lang="zh-CN" altLang="en-US" b="1" i="0">
                                  <a:solidFill>
                                    <a:schemeClr val="tx1"/>
                                  </a:solidFill>
                                  <a:latin typeface="Cambria Math" panose="02040503050406030204" pitchFamily="18" charset="0"/>
                                </a:rPr>
                                <m:t>𝐯</m:t>
                              </m:r>
                            </m:e>
                            <m:sub>
                              <m:r>
                                <a:rPr lang="zh-CN" altLang="en-US" b="0" i="1">
                                  <a:solidFill>
                                    <a:schemeClr val="tx1"/>
                                  </a:solidFill>
                                  <a:latin typeface="Cambria Math" panose="02040503050406030204" pitchFamily="18" charset="0"/>
                                </a:rPr>
                                <m:t>𝑘</m:t>
                              </m:r>
                              <m:r>
                                <a:rPr lang="zh-CN" altLang="en-US" b="0" i="0">
                                  <a:solidFill>
                                    <a:schemeClr val="tx1"/>
                                  </a:solidFill>
                                  <a:latin typeface="Cambria Math" panose="02040503050406030204" pitchFamily="18" charset="0"/>
                                </a:rPr>
                                <m:t>,</m:t>
                              </m:r>
                              <m:r>
                                <a:rPr lang="zh-CN" altLang="en-US" b="0" i="1">
                                  <a:solidFill>
                                    <a:schemeClr val="tx1"/>
                                  </a:solidFill>
                                  <a:latin typeface="Cambria Math" panose="02040503050406030204" pitchFamily="18" charset="0"/>
                                </a:rPr>
                                <m:t>𝑗</m:t>
                              </m:r>
                            </m:sub>
                          </m:sSub>
                        </m:e>
                      </m:d>
                    </m:oMath>
                  </m:oMathPara>
                </a14:m>
                <a:endParaRPr lang="zh-CN" altLang="en-US" dirty="0"/>
              </a:p>
            </p:txBody>
          </p:sp>
        </mc:Choice>
        <mc:Fallback xmlns="">
          <p:sp>
            <p:nvSpPr>
              <p:cNvPr id="656" name="文本框 655">
                <a:extLst>
                  <a:ext uri="{FF2B5EF4-FFF2-40B4-BE49-F238E27FC236}">
                    <a16:creationId xmlns:a16="http://schemas.microsoft.com/office/drawing/2014/main" id="{B8ED1601-FED0-F742-6924-F55D2FBC5887}"/>
                  </a:ext>
                </a:extLst>
              </p:cNvPr>
              <p:cNvSpPr txBox="1">
                <a:spLocks noRot="1" noChangeAspect="1" noMove="1" noResize="1" noEditPoints="1" noAdjustHandles="1" noChangeArrowheads="1" noChangeShapeType="1" noTextEdit="1"/>
              </p:cNvSpPr>
              <p:nvPr/>
            </p:nvSpPr>
            <p:spPr>
              <a:xfrm>
                <a:off x="6731881" y="5153008"/>
                <a:ext cx="4548164" cy="920380"/>
              </a:xfrm>
              <a:prstGeom prst="rect">
                <a:avLst/>
              </a:prstGeom>
              <a:blipFill>
                <a:blip r:embed="rId30"/>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119A46EA-81A6-0C2C-6C8A-6E3C05C1058C}"/>
              </a:ext>
            </a:extLst>
          </p:cNvPr>
          <p:cNvSpPr txBox="1"/>
          <p:nvPr/>
        </p:nvSpPr>
        <p:spPr>
          <a:xfrm>
            <a:off x="4552060" y="1776397"/>
            <a:ext cx="223952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Global Loss</a:t>
            </a:r>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A4E2829F-4CBC-104B-1F75-3432781BD046}"/>
              </a:ext>
            </a:extLst>
          </p:cNvPr>
          <p:cNvSpPr txBox="1"/>
          <p:nvPr/>
        </p:nvSpPr>
        <p:spPr>
          <a:xfrm>
            <a:off x="4551798" y="2701810"/>
            <a:ext cx="1323869"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Local Loss</a:t>
            </a:r>
            <a:endParaRPr lang="zh-CN" altLang="en-US"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20F7DA11-6B09-F67A-4EA4-828C4567E8E6}"/>
              </a:ext>
            </a:extLst>
          </p:cNvPr>
          <p:cNvSpPr txBox="1"/>
          <p:nvPr/>
        </p:nvSpPr>
        <p:spPr>
          <a:xfrm>
            <a:off x="4552060" y="3627026"/>
            <a:ext cx="223952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Local Model Loss</a:t>
            </a:r>
            <a:endParaRPr lang="zh-CN" altLang="en-US"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2C655D32-DEE9-3266-E8B4-5C8A7D093282}"/>
              </a:ext>
            </a:extLst>
          </p:cNvPr>
          <p:cNvSpPr txBox="1"/>
          <p:nvPr/>
        </p:nvSpPr>
        <p:spPr>
          <a:xfrm>
            <a:off x="4552483" y="4556854"/>
            <a:ext cx="2204069"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Model Aggregation</a:t>
            </a:r>
            <a:endParaRPr lang="zh-CN" altLang="en-US"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412AF89B-3D41-EF72-A1AD-A1C2129BF308}"/>
              </a:ext>
            </a:extLst>
          </p:cNvPr>
          <p:cNvSpPr txBox="1"/>
          <p:nvPr/>
        </p:nvSpPr>
        <p:spPr>
          <a:xfrm>
            <a:off x="4554173" y="5480793"/>
            <a:ext cx="223952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Model Update</a:t>
            </a:r>
            <a:endParaRPr lang="zh-CN" altLang="en-US" dirty="0">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86BBF671-4FA2-9BF9-9D7C-CA990E41E70B}"/>
              </a:ext>
            </a:extLst>
          </p:cNvPr>
          <p:cNvSpPr/>
          <p:nvPr/>
        </p:nvSpPr>
        <p:spPr>
          <a:xfrm>
            <a:off x="4429125" y="0"/>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文本框 644">
            <a:extLst>
              <a:ext uri="{FF2B5EF4-FFF2-40B4-BE49-F238E27FC236}">
                <a16:creationId xmlns:a16="http://schemas.microsoft.com/office/drawing/2014/main" id="{466A237D-D21E-016C-E47E-922F0F1A2CF0}"/>
              </a:ext>
            </a:extLst>
          </p:cNvPr>
          <p:cNvSpPr txBox="1"/>
          <p:nvPr/>
        </p:nvSpPr>
        <p:spPr>
          <a:xfrm>
            <a:off x="4813318" y="193779"/>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SYSTEM MODEL</a:t>
            </a:r>
          </a:p>
        </p:txBody>
      </p:sp>
      <p:sp>
        <p:nvSpPr>
          <p:cNvPr id="2" name="文本框 1">
            <a:extLst>
              <a:ext uri="{FF2B5EF4-FFF2-40B4-BE49-F238E27FC236}">
                <a16:creationId xmlns:a16="http://schemas.microsoft.com/office/drawing/2014/main" id="{46A9F1CE-9C5D-BE15-4E25-2EEECBDE5257}"/>
              </a:ext>
            </a:extLst>
          </p:cNvPr>
          <p:cNvSpPr txBox="1"/>
          <p:nvPr/>
        </p:nvSpPr>
        <p:spPr>
          <a:xfrm>
            <a:off x="261484" y="5847085"/>
            <a:ext cx="4260047" cy="338554"/>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Local model upload process</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7549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灯片编号占位符 37">
            <a:extLst>
              <a:ext uri="{FF2B5EF4-FFF2-40B4-BE49-F238E27FC236}">
                <a16:creationId xmlns:a16="http://schemas.microsoft.com/office/drawing/2014/main" id="{BE441DEA-6AF3-4C51-8321-374FCDA6FDDE}"/>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8</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D2EE23F-96A5-EAF9-3C5D-5698EE0AFCAF}"/>
              </a:ext>
            </a:extLst>
          </p:cNvPr>
          <p:cNvSpPr txBox="1"/>
          <p:nvPr/>
        </p:nvSpPr>
        <p:spPr>
          <a:xfrm>
            <a:off x="427512" y="1017218"/>
            <a:ext cx="713660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Communication Scenario</a:t>
            </a:r>
            <a:endParaRPr lang="zh-CN" altLang="en-US" sz="2800" b="1" dirty="0">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292447CA-B43F-1B1C-227A-1D4FC551A11B}"/>
              </a:ext>
            </a:extLst>
          </p:cNvPr>
          <p:cNvGrpSpPr/>
          <p:nvPr/>
        </p:nvGrpSpPr>
        <p:grpSpPr>
          <a:xfrm>
            <a:off x="427512" y="1564791"/>
            <a:ext cx="4726985" cy="4275991"/>
            <a:chOff x="947087" y="1750775"/>
            <a:chExt cx="4726985" cy="4577643"/>
          </a:xfrm>
        </p:grpSpPr>
        <p:sp>
          <p:nvSpPr>
            <p:cNvPr id="5" name="椭圆 4">
              <a:extLst>
                <a:ext uri="{FF2B5EF4-FFF2-40B4-BE49-F238E27FC236}">
                  <a16:creationId xmlns:a16="http://schemas.microsoft.com/office/drawing/2014/main" id="{FD784BCC-850F-AC4A-898F-B24DC28A05E3}"/>
                </a:ext>
              </a:extLst>
            </p:cNvPr>
            <p:cNvSpPr/>
            <p:nvPr/>
          </p:nvSpPr>
          <p:spPr>
            <a:xfrm>
              <a:off x="947087" y="5001657"/>
              <a:ext cx="4287525" cy="1141850"/>
            </a:xfrm>
            <a:prstGeom prst="ellipse">
              <a:avLst/>
            </a:prstGeom>
            <a:solidFill>
              <a:schemeClr val="accent1">
                <a:lumMod val="40000"/>
                <a:lumOff val="6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34E7A05A-546D-365D-C971-83BC6F883546}"/>
                </a:ext>
              </a:extLst>
            </p:cNvPr>
            <p:cNvCxnSpPr>
              <a:cxnSpLocks/>
            </p:cNvCxnSpPr>
            <p:nvPr/>
          </p:nvCxnSpPr>
          <p:spPr>
            <a:xfrm>
              <a:off x="5202604" y="2192767"/>
              <a:ext cx="47146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F2449909-2A87-9563-0CDB-E46F557BB911}"/>
                </a:ext>
              </a:extLst>
            </p:cNvPr>
            <p:cNvSpPr txBox="1"/>
            <p:nvPr/>
          </p:nvSpPr>
          <p:spPr>
            <a:xfrm>
              <a:off x="3324677" y="2056849"/>
              <a:ext cx="1524162" cy="276999"/>
            </a:xfrm>
            <a:prstGeom prst="rect">
              <a:avLst/>
            </a:prstGeom>
            <a:noFill/>
          </p:spPr>
          <p:txBody>
            <a:bodyPr wrap="square" rtlCol="0">
              <a:spAutoFit/>
            </a:bodyPr>
            <a:lstStyle/>
            <a:p>
              <a:r>
                <a:rPr lang="en-US" altLang="zh-CN" sz="1200" b="1" dirty="0">
                  <a:latin typeface="Adobe Garamond Pro Bold" panose="02020702060506020403" pitchFamily="18" charset="0"/>
                </a:rPr>
                <a:t>Legitimate_channel:</a:t>
              </a:r>
            </a:p>
          </p:txBody>
        </p:sp>
        <p:cxnSp>
          <p:nvCxnSpPr>
            <p:cNvPr id="14" name="直接箭头连接符 13">
              <a:extLst>
                <a:ext uri="{FF2B5EF4-FFF2-40B4-BE49-F238E27FC236}">
                  <a16:creationId xmlns:a16="http://schemas.microsoft.com/office/drawing/2014/main" id="{B18BAFB9-824A-B7FB-E89E-7B8F9E1F0969}"/>
                </a:ext>
              </a:extLst>
            </p:cNvPr>
            <p:cNvCxnSpPr>
              <a:cxnSpLocks/>
            </p:cNvCxnSpPr>
            <p:nvPr/>
          </p:nvCxnSpPr>
          <p:spPr>
            <a:xfrm>
              <a:off x="5202604" y="1906150"/>
              <a:ext cx="471468" cy="0"/>
            </a:xfrm>
            <a:prstGeom prst="straightConnector1">
              <a:avLst/>
            </a:prstGeom>
            <a:ln w="19050">
              <a:solidFill>
                <a:srgbClr val="C00000"/>
              </a:solidFill>
              <a:prstDash val="lgDashDot"/>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11057FB-B2B7-6086-BED0-748FFCABDE2C}"/>
                </a:ext>
              </a:extLst>
            </p:cNvPr>
            <p:cNvSpPr txBox="1"/>
            <p:nvPr/>
          </p:nvSpPr>
          <p:spPr>
            <a:xfrm>
              <a:off x="3324677" y="1750775"/>
              <a:ext cx="1707939" cy="276999"/>
            </a:xfrm>
            <a:prstGeom prst="rect">
              <a:avLst/>
            </a:prstGeom>
            <a:noFill/>
          </p:spPr>
          <p:txBody>
            <a:bodyPr wrap="square" rtlCol="0">
              <a:spAutoFit/>
            </a:bodyPr>
            <a:lstStyle/>
            <a:p>
              <a:r>
                <a:rPr lang="en-US" altLang="zh-CN" sz="1200" b="1" dirty="0">
                  <a:latin typeface="Adobe Garamond Pro Bold" panose="02020702060506020403" pitchFamily="18" charset="0"/>
                </a:rPr>
                <a:t>Eavesdropping channel</a:t>
              </a:r>
              <a:r>
                <a:rPr lang="en-US" altLang="zh-CN" sz="1000" b="1" dirty="0">
                  <a:latin typeface="Adobe Garamond Pro Bold" panose="02020702060506020403" pitchFamily="18" charset="0"/>
                </a:rPr>
                <a:t>:</a:t>
              </a:r>
            </a:p>
          </p:txBody>
        </p:sp>
        <p:pic>
          <p:nvPicPr>
            <p:cNvPr id="18" name="图片 17">
              <a:extLst>
                <a:ext uri="{FF2B5EF4-FFF2-40B4-BE49-F238E27FC236}">
                  <a16:creationId xmlns:a16="http://schemas.microsoft.com/office/drawing/2014/main" id="{414BD25A-6148-49F8-194D-4C94421E6A33}"/>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45313" y="4983901"/>
              <a:ext cx="540000" cy="540000"/>
            </a:xfrm>
            <a:prstGeom prst="rect">
              <a:avLst/>
            </a:prstGeom>
          </p:spPr>
        </p:pic>
        <p:pic>
          <p:nvPicPr>
            <p:cNvPr id="20" name="图片 19">
              <a:extLst>
                <a:ext uri="{FF2B5EF4-FFF2-40B4-BE49-F238E27FC236}">
                  <a16:creationId xmlns:a16="http://schemas.microsoft.com/office/drawing/2014/main" id="{8EF22261-ECFC-D9F4-25E1-3A092C3CD74C}"/>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585524" y="2419360"/>
              <a:ext cx="540000" cy="540000"/>
            </a:xfrm>
            <a:prstGeom prst="rect">
              <a:avLst/>
            </a:prstGeom>
          </p:spPr>
        </p:pic>
        <p:pic>
          <p:nvPicPr>
            <p:cNvPr id="22" name="图片 21">
              <a:extLst>
                <a:ext uri="{FF2B5EF4-FFF2-40B4-BE49-F238E27FC236}">
                  <a16:creationId xmlns:a16="http://schemas.microsoft.com/office/drawing/2014/main" id="{16675246-8D40-2FF3-05C3-FF003F847348}"/>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flipH="1">
              <a:off x="2148605" y="2379053"/>
              <a:ext cx="540000" cy="540000"/>
            </a:xfrm>
            <a:prstGeom prst="rect">
              <a:avLst/>
            </a:prstGeom>
          </p:spPr>
        </p:pic>
        <p:pic>
          <p:nvPicPr>
            <p:cNvPr id="23" name="图片 22">
              <a:extLst>
                <a:ext uri="{FF2B5EF4-FFF2-40B4-BE49-F238E27FC236}">
                  <a16:creationId xmlns:a16="http://schemas.microsoft.com/office/drawing/2014/main" id="{DABF7AC4-2D23-C23F-7684-5FA097BC700F}"/>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049829" y="5420665"/>
              <a:ext cx="540000" cy="540000"/>
            </a:xfrm>
            <a:prstGeom prst="rect">
              <a:avLst/>
            </a:prstGeom>
          </p:spPr>
        </p:pic>
        <p:pic>
          <p:nvPicPr>
            <p:cNvPr id="24" name="图片 23">
              <a:extLst>
                <a:ext uri="{FF2B5EF4-FFF2-40B4-BE49-F238E27FC236}">
                  <a16:creationId xmlns:a16="http://schemas.microsoft.com/office/drawing/2014/main" id="{C7695BD3-2A85-57EA-BB33-290F01D73D98}"/>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842618" y="5444815"/>
              <a:ext cx="540000" cy="540000"/>
            </a:xfrm>
            <a:prstGeom prst="rect">
              <a:avLst/>
            </a:prstGeom>
          </p:spPr>
        </p:pic>
        <p:pic>
          <p:nvPicPr>
            <p:cNvPr id="25" name="图片 24">
              <a:extLst>
                <a:ext uri="{FF2B5EF4-FFF2-40B4-BE49-F238E27FC236}">
                  <a16:creationId xmlns:a16="http://schemas.microsoft.com/office/drawing/2014/main" id="{DAD2E44E-FDCC-A1EE-B9D6-B5C73F23B30B}"/>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605612" y="4996805"/>
              <a:ext cx="540000" cy="540000"/>
            </a:xfrm>
            <a:prstGeom prst="rect">
              <a:avLst/>
            </a:prstGeom>
          </p:spPr>
        </p:pic>
        <p:cxnSp>
          <p:nvCxnSpPr>
            <p:cNvPr id="26" name="直接箭头连接符 25">
              <a:extLst>
                <a:ext uri="{FF2B5EF4-FFF2-40B4-BE49-F238E27FC236}">
                  <a16:creationId xmlns:a16="http://schemas.microsoft.com/office/drawing/2014/main" id="{01CFF61C-4715-0554-EB25-CCCD0620E497}"/>
                </a:ext>
              </a:extLst>
            </p:cNvPr>
            <p:cNvCxnSpPr>
              <a:cxnSpLocks/>
              <a:stCxn id="18" idx="0"/>
            </p:cNvCxnSpPr>
            <p:nvPr/>
          </p:nvCxnSpPr>
          <p:spPr>
            <a:xfrm flipV="1">
              <a:off x="1515313" y="3005554"/>
              <a:ext cx="651874" cy="1978347"/>
            </a:xfrm>
            <a:prstGeom prst="straightConnector1">
              <a:avLst/>
            </a:prstGeom>
            <a:ln w="19050">
              <a:solidFill>
                <a:srgbClr val="C0000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6F252B6-5D2A-D5E2-8082-941951C15341}"/>
                </a:ext>
              </a:extLst>
            </p:cNvPr>
            <p:cNvCxnSpPr>
              <a:cxnSpLocks/>
            </p:cNvCxnSpPr>
            <p:nvPr/>
          </p:nvCxnSpPr>
          <p:spPr>
            <a:xfrm flipV="1">
              <a:off x="3148606" y="2990923"/>
              <a:ext cx="643655" cy="2026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B5C6051-8252-1714-A3CB-FE22C173DE64}"/>
                </a:ext>
              </a:extLst>
            </p:cNvPr>
            <p:cNvCxnSpPr>
              <a:cxnSpLocks/>
              <a:stCxn id="18" idx="0"/>
            </p:cNvCxnSpPr>
            <p:nvPr/>
          </p:nvCxnSpPr>
          <p:spPr>
            <a:xfrm flipV="1">
              <a:off x="1515313" y="2982988"/>
              <a:ext cx="1932725" cy="20009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3F191CC-E50F-F3CB-263A-5E3DB7C2B256}"/>
                </a:ext>
              </a:extLst>
            </p:cNvPr>
            <p:cNvCxnSpPr>
              <a:cxnSpLocks/>
            </p:cNvCxnSpPr>
            <p:nvPr/>
          </p:nvCxnSpPr>
          <p:spPr>
            <a:xfrm flipH="1" flipV="1">
              <a:off x="4113647" y="2981574"/>
              <a:ext cx="788533" cy="2021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D1BE08E-5EDE-A318-D1AE-F76C014C388E}"/>
                </a:ext>
              </a:extLst>
            </p:cNvPr>
            <p:cNvCxnSpPr>
              <a:cxnSpLocks/>
              <a:stCxn id="36" idx="0"/>
            </p:cNvCxnSpPr>
            <p:nvPr/>
          </p:nvCxnSpPr>
          <p:spPr>
            <a:xfrm flipH="1" flipV="1">
              <a:off x="2530047" y="2990923"/>
              <a:ext cx="605405" cy="2024541"/>
            </a:xfrm>
            <a:prstGeom prst="straightConnector1">
              <a:avLst/>
            </a:prstGeom>
            <a:ln w="19050">
              <a:solidFill>
                <a:srgbClr val="C0000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A93F9221-FD50-8D91-0BF0-4CD3D4C96725}"/>
                </a:ext>
              </a:extLst>
            </p:cNvPr>
            <p:cNvCxnSpPr>
              <a:cxnSpLocks/>
              <a:stCxn id="24" idx="0"/>
            </p:cNvCxnSpPr>
            <p:nvPr/>
          </p:nvCxnSpPr>
          <p:spPr>
            <a:xfrm flipH="1" flipV="1">
              <a:off x="3966609" y="2990923"/>
              <a:ext cx="146009" cy="24538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48EC593-469B-C16E-B743-47D8ABEBD1A5}"/>
                </a:ext>
              </a:extLst>
            </p:cNvPr>
            <p:cNvCxnSpPr>
              <a:cxnSpLocks/>
              <a:stCxn id="23" idx="0"/>
            </p:cNvCxnSpPr>
            <p:nvPr/>
          </p:nvCxnSpPr>
          <p:spPr>
            <a:xfrm flipV="1">
              <a:off x="2319829" y="2982988"/>
              <a:ext cx="1296185" cy="243767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E0ED4C3-349C-A845-0F72-3DE7EC325286}"/>
                </a:ext>
              </a:extLst>
            </p:cNvPr>
            <p:cNvCxnSpPr>
              <a:cxnSpLocks/>
              <a:stCxn id="23" idx="0"/>
            </p:cNvCxnSpPr>
            <p:nvPr/>
          </p:nvCxnSpPr>
          <p:spPr>
            <a:xfrm flipV="1">
              <a:off x="2319829" y="2998826"/>
              <a:ext cx="45439" cy="2421839"/>
            </a:xfrm>
            <a:prstGeom prst="straightConnector1">
              <a:avLst/>
            </a:prstGeom>
            <a:ln w="19050">
              <a:solidFill>
                <a:srgbClr val="C0000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7F474BDC-9E5E-D9FB-9AB5-31582C64DAD6}"/>
                </a:ext>
              </a:extLst>
            </p:cNvPr>
            <p:cNvCxnSpPr>
              <a:cxnSpLocks/>
              <a:stCxn id="24" idx="0"/>
            </p:cNvCxnSpPr>
            <p:nvPr/>
          </p:nvCxnSpPr>
          <p:spPr>
            <a:xfrm flipH="1" flipV="1">
              <a:off x="2689806" y="2988903"/>
              <a:ext cx="1422812" cy="2455912"/>
            </a:xfrm>
            <a:prstGeom prst="straightConnector1">
              <a:avLst/>
            </a:prstGeom>
            <a:ln w="19050">
              <a:solidFill>
                <a:srgbClr val="C0000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2449552-6BBB-0308-5C99-8D7DD9746D6C}"/>
                </a:ext>
              </a:extLst>
            </p:cNvPr>
            <p:cNvCxnSpPr>
              <a:cxnSpLocks/>
            </p:cNvCxnSpPr>
            <p:nvPr/>
          </p:nvCxnSpPr>
          <p:spPr>
            <a:xfrm flipH="1" flipV="1">
              <a:off x="2836733" y="2979590"/>
              <a:ext cx="2038879" cy="2027130"/>
            </a:xfrm>
            <a:prstGeom prst="straightConnector1">
              <a:avLst/>
            </a:prstGeom>
            <a:ln w="19050">
              <a:solidFill>
                <a:srgbClr val="C00000"/>
              </a:solidFill>
              <a:prstDash val="lgDashDot"/>
              <a:tailEnd type="triangle"/>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16ED1CFE-E5DA-3FED-1698-569E1292CE4B}"/>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865452" y="5015464"/>
              <a:ext cx="540000" cy="540000"/>
            </a:xfrm>
            <a:prstGeom prst="rect">
              <a:avLst/>
            </a:prstGeom>
          </p:spPr>
        </p:pic>
        <p:sp>
          <p:nvSpPr>
            <p:cNvPr id="37" name="文本框 36">
              <a:extLst>
                <a:ext uri="{FF2B5EF4-FFF2-40B4-BE49-F238E27FC236}">
                  <a16:creationId xmlns:a16="http://schemas.microsoft.com/office/drawing/2014/main" id="{3AB81934-DF89-ACA1-1653-BB828129FDBF}"/>
                </a:ext>
              </a:extLst>
            </p:cNvPr>
            <p:cNvSpPr txBox="1"/>
            <p:nvPr/>
          </p:nvSpPr>
          <p:spPr>
            <a:xfrm rot="4129021">
              <a:off x="3860806" y="3844944"/>
              <a:ext cx="1692473" cy="276999"/>
            </a:xfrm>
            <a:prstGeom prst="rect">
              <a:avLst/>
            </a:prstGeom>
            <a:noFill/>
          </p:spPr>
          <p:txBody>
            <a:bodyPr wrap="square" rtlCol="0">
              <a:spAutoFit/>
            </a:bodyPr>
            <a:lstStyle/>
            <a:p>
              <a:r>
                <a:rPr lang="en-US" altLang="zh-CN" sz="1200" b="1" dirty="0">
                  <a:latin typeface="Adobe Garamond Pro Bold" panose="02020702060506020403" pitchFamily="18" charset="0"/>
                </a:rPr>
                <a:t>Upload local model</a:t>
              </a:r>
            </a:p>
          </p:txBody>
        </p:sp>
        <p:sp>
          <p:nvSpPr>
            <p:cNvPr id="39" name="文本框 38">
              <a:extLst>
                <a:ext uri="{FF2B5EF4-FFF2-40B4-BE49-F238E27FC236}">
                  <a16:creationId xmlns:a16="http://schemas.microsoft.com/office/drawing/2014/main" id="{6B4FAE77-B846-73E5-0029-D00E9D47E0D4}"/>
                </a:ext>
              </a:extLst>
            </p:cNvPr>
            <p:cNvSpPr txBox="1"/>
            <p:nvPr/>
          </p:nvSpPr>
          <p:spPr>
            <a:xfrm>
              <a:off x="4118342" y="2565043"/>
              <a:ext cx="643742" cy="276999"/>
            </a:xfrm>
            <a:prstGeom prst="rect">
              <a:avLst/>
            </a:prstGeom>
            <a:noFill/>
          </p:spPr>
          <p:txBody>
            <a:bodyPr wrap="square" rtlCol="0">
              <a:spAutoFit/>
            </a:bodyPr>
            <a:lstStyle/>
            <a:p>
              <a:r>
                <a:rPr lang="en-US" altLang="zh-CN" sz="1200" b="1" dirty="0">
                  <a:latin typeface="Adobe Garamond Pro Bold" panose="02020702060506020403" pitchFamily="18" charset="0"/>
                </a:rPr>
                <a:t>Server</a:t>
              </a:r>
              <a:endParaRPr lang="en-US" altLang="zh-CN" sz="1000" b="1" dirty="0">
                <a:latin typeface="Adobe Garamond Pro Bold" panose="02020702060506020403" pitchFamily="18" charset="0"/>
              </a:endParaRPr>
            </a:p>
          </p:txBody>
        </p:sp>
        <p:sp>
          <p:nvSpPr>
            <p:cNvPr id="40" name="文本框 39">
              <a:extLst>
                <a:ext uri="{FF2B5EF4-FFF2-40B4-BE49-F238E27FC236}">
                  <a16:creationId xmlns:a16="http://schemas.microsoft.com/office/drawing/2014/main" id="{DB360EF7-3963-D551-C326-023288D6B0A4}"/>
                </a:ext>
              </a:extLst>
            </p:cNvPr>
            <p:cNvSpPr txBox="1"/>
            <p:nvPr/>
          </p:nvSpPr>
          <p:spPr>
            <a:xfrm>
              <a:off x="1614778" y="2624305"/>
              <a:ext cx="435274" cy="276999"/>
            </a:xfrm>
            <a:prstGeom prst="rect">
              <a:avLst/>
            </a:prstGeom>
            <a:noFill/>
          </p:spPr>
          <p:txBody>
            <a:bodyPr wrap="square" rtlCol="0">
              <a:spAutoFit/>
            </a:bodyPr>
            <a:lstStyle/>
            <a:p>
              <a:r>
                <a:rPr lang="en-US" altLang="zh-CN" sz="1200" b="1" dirty="0">
                  <a:latin typeface="Adobe Garamond Pro Bold" panose="02020702060506020403" pitchFamily="18" charset="0"/>
                </a:rPr>
                <a:t>Eve</a:t>
              </a:r>
              <a:endParaRPr lang="en-US" altLang="zh-CN" sz="1000" b="1" dirty="0">
                <a:latin typeface="Adobe Garamond Pro Bold" panose="02020702060506020403" pitchFamily="18" charset="0"/>
              </a:endParaRPr>
            </a:p>
          </p:txBody>
        </p:sp>
        <p:sp>
          <p:nvSpPr>
            <p:cNvPr id="41" name="文本框 40">
              <a:extLst>
                <a:ext uri="{FF2B5EF4-FFF2-40B4-BE49-F238E27FC236}">
                  <a16:creationId xmlns:a16="http://schemas.microsoft.com/office/drawing/2014/main" id="{0ABA2635-5209-70C6-38E9-B621C3D767A7}"/>
                </a:ext>
              </a:extLst>
            </p:cNvPr>
            <p:cNvSpPr txBox="1"/>
            <p:nvPr/>
          </p:nvSpPr>
          <p:spPr>
            <a:xfrm>
              <a:off x="1108153" y="5575416"/>
              <a:ext cx="795274" cy="276999"/>
            </a:xfrm>
            <a:prstGeom prst="rect">
              <a:avLst/>
            </a:prstGeom>
            <a:noFill/>
          </p:spPr>
          <p:txBody>
            <a:bodyPr wrap="square" rtlCol="0">
              <a:spAutoFit/>
            </a:bodyPr>
            <a:lstStyle/>
            <a:p>
              <a:r>
                <a:rPr lang="en-US" altLang="zh-CN" sz="1200" b="1" dirty="0">
                  <a:latin typeface="Adobe Garamond Pro Bold" panose="02020702060506020403" pitchFamily="18" charset="0"/>
                </a:rPr>
                <a:t>Client1</a:t>
              </a:r>
              <a:endParaRPr lang="en-US" altLang="zh-CN" sz="1000" b="1" dirty="0">
                <a:latin typeface="Adobe Garamond Pro Bold" panose="02020702060506020403" pitchFamily="18" charset="0"/>
              </a:endParaRPr>
            </a:p>
          </p:txBody>
        </p:sp>
        <p:sp>
          <p:nvSpPr>
            <p:cNvPr id="42" name="文本框 41">
              <a:extLst>
                <a:ext uri="{FF2B5EF4-FFF2-40B4-BE49-F238E27FC236}">
                  <a16:creationId xmlns:a16="http://schemas.microsoft.com/office/drawing/2014/main" id="{598AEEB2-B541-15FB-9AD5-B4CDF48951C8}"/>
                </a:ext>
              </a:extLst>
            </p:cNvPr>
            <p:cNvSpPr txBox="1"/>
            <p:nvPr/>
          </p:nvSpPr>
          <p:spPr>
            <a:xfrm>
              <a:off x="1920891" y="6044084"/>
              <a:ext cx="795274" cy="276999"/>
            </a:xfrm>
            <a:prstGeom prst="rect">
              <a:avLst/>
            </a:prstGeom>
            <a:noFill/>
          </p:spPr>
          <p:txBody>
            <a:bodyPr wrap="square" rtlCol="0">
              <a:spAutoFit/>
            </a:bodyPr>
            <a:lstStyle/>
            <a:p>
              <a:r>
                <a:rPr lang="en-US" altLang="zh-CN" sz="1200" b="1" dirty="0">
                  <a:latin typeface="Adobe Garamond Pro Bold" panose="02020702060506020403" pitchFamily="18" charset="0"/>
                </a:rPr>
                <a:t>Client2</a:t>
              </a:r>
              <a:endParaRPr lang="en-US" altLang="zh-CN" sz="1000" b="1" dirty="0">
                <a:latin typeface="Adobe Garamond Pro Bold" panose="02020702060506020403" pitchFamily="18" charset="0"/>
              </a:endParaRPr>
            </a:p>
          </p:txBody>
        </p:sp>
        <p:sp>
          <p:nvSpPr>
            <p:cNvPr id="43" name="文本框 42">
              <a:extLst>
                <a:ext uri="{FF2B5EF4-FFF2-40B4-BE49-F238E27FC236}">
                  <a16:creationId xmlns:a16="http://schemas.microsoft.com/office/drawing/2014/main" id="{3A99A882-7A73-F2C9-0D8F-8283E8CDA822}"/>
                </a:ext>
              </a:extLst>
            </p:cNvPr>
            <p:cNvSpPr txBox="1"/>
            <p:nvPr/>
          </p:nvSpPr>
          <p:spPr>
            <a:xfrm>
              <a:off x="2693675" y="5581148"/>
              <a:ext cx="795274" cy="276999"/>
            </a:xfrm>
            <a:prstGeom prst="rect">
              <a:avLst/>
            </a:prstGeom>
            <a:noFill/>
          </p:spPr>
          <p:txBody>
            <a:bodyPr wrap="square" rtlCol="0">
              <a:spAutoFit/>
            </a:bodyPr>
            <a:lstStyle/>
            <a:p>
              <a:r>
                <a:rPr lang="en-US" altLang="zh-CN" sz="1200" b="1" dirty="0">
                  <a:latin typeface="Adobe Garamond Pro Bold" panose="02020702060506020403" pitchFamily="18" charset="0"/>
                </a:rPr>
                <a:t>Client3</a:t>
              </a:r>
              <a:endParaRPr lang="en-US" altLang="zh-CN" sz="1000" b="1" dirty="0">
                <a:latin typeface="Adobe Garamond Pro Bold" panose="02020702060506020403" pitchFamily="18" charset="0"/>
              </a:endParaRPr>
            </a:p>
          </p:txBody>
        </p:sp>
        <p:sp>
          <p:nvSpPr>
            <p:cNvPr id="44" name="文本框 43">
              <a:extLst>
                <a:ext uri="{FF2B5EF4-FFF2-40B4-BE49-F238E27FC236}">
                  <a16:creationId xmlns:a16="http://schemas.microsoft.com/office/drawing/2014/main" id="{106ED5EA-85C4-068B-8639-E5590C6491F9}"/>
                </a:ext>
              </a:extLst>
            </p:cNvPr>
            <p:cNvSpPr txBox="1"/>
            <p:nvPr/>
          </p:nvSpPr>
          <p:spPr>
            <a:xfrm>
              <a:off x="4520006" y="5575416"/>
              <a:ext cx="795274" cy="276999"/>
            </a:xfrm>
            <a:prstGeom prst="rect">
              <a:avLst/>
            </a:prstGeom>
            <a:noFill/>
          </p:spPr>
          <p:txBody>
            <a:bodyPr wrap="square" rtlCol="0">
              <a:spAutoFit/>
            </a:bodyPr>
            <a:lstStyle/>
            <a:p>
              <a:r>
                <a:rPr lang="en-US" altLang="zh-CN" sz="1200" b="1" dirty="0">
                  <a:latin typeface="Adobe Garamond Pro Bold" panose="02020702060506020403" pitchFamily="18" charset="0"/>
                </a:rPr>
                <a:t>Client5</a:t>
              </a:r>
              <a:endParaRPr lang="en-US" altLang="zh-CN" sz="1000" b="1" dirty="0">
                <a:latin typeface="Adobe Garamond Pro Bold" panose="02020702060506020403" pitchFamily="18" charset="0"/>
              </a:endParaRPr>
            </a:p>
          </p:txBody>
        </p:sp>
        <p:sp>
          <p:nvSpPr>
            <p:cNvPr id="45" name="文本框 44">
              <a:extLst>
                <a:ext uri="{FF2B5EF4-FFF2-40B4-BE49-F238E27FC236}">
                  <a16:creationId xmlns:a16="http://schemas.microsoft.com/office/drawing/2014/main" id="{C2DA3C35-3117-9D50-A339-49DB111149F5}"/>
                </a:ext>
              </a:extLst>
            </p:cNvPr>
            <p:cNvSpPr txBox="1"/>
            <p:nvPr/>
          </p:nvSpPr>
          <p:spPr>
            <a:xfrm>
              <a:off x="3747340" y="6051419"/>
              <a:ext cx="795274" cy="276999"/>
            </a:xfrm>
            <a:prstGeom prst="rect">
              <a:avLst/>
            </a:prstGeom>
            <a:noFill/>
          </p:spPr>
          <p:txBody>
            <a:bodyPr wrap="square" rtlCol="0">
              <a:spAutoFit/>
            </a:bodyPr>
            <a:lstStyle/>
            <a:p>
              <a:r>
                <a:rPr lang="en-US" altLang="zh-CN" sz="1200" b="1" dirty="0">
                  <a:latin typeface="Adobe Garamond Pro Bold" panose="02020702060506020403" pitchFamily="18" charset="0"/>
                </a:rPr>
                <a:t>Client4</a:t>
              </a:r>
              <a:endParaRPr lang="en-US" altLang="zh-CN" sz="1000" b="1" dirty="0">
                <a:latin typeface="Adobe Garamond Pro Bold" panose="02020702060506020403" pitchFamily="18" charset="0"/>
              </a:endParaRPr>
            </a:p>
          </p:txBody>
        </p:sp>
      </p:grpSp>
      <p:sp>
        <p:nvSpPr>
          <p:cNvPr id="8" name="文本框 7">
            <a:extLst>
              <a:ext uri="{FF2B5EF4-FFF2-40B4-BE49-F238E27FC236}">
                <a16:creationId xmlns:a16="http://schemas.microsoft.com/office/drawing/2014/main" id="{8FDE46E8-C853-37D1-8164-34EFC9EA3676}"/>
              </a:ext>
            </a:extLst>
          </p:cNvPr>
          <p:cNvSpPr txBox="1"/>
          <p:nvPr/>
        </p:nvSpPr>
        <p:spPr>
          <a:xfrm>
            <a:off x="5747435" y="1976447"/>
            <a:ext cx="5946756" cy="3642023"/>
          </a:xfrm>
          <a:prstGeom prst="rect">
            <a:avLst/>
          </a:prstGeom>
          <a:noFill/>
        </p:spPr>
        <p:txBody>
          <a:bodyPr wrap="square" rtlCol="0">
            <a:spAutoFit/>
          </a:bodyPr>
          <a:lstStyle/>
          <a:p>
            <a:pPr marL="285750" indent="-285750">
              <a:lnSpc>
                <a:spcPct val="150000"/>
              </a:lnSpc>
              <a:spcBef>
                <a:spcPts val="1800"/>
              </a:spcBef>
              <a:buFont typeface="Wingdings" panose="05000000000000000000" pitchFamily="2" charset="2"/>
              <a:buChar char="ü"/>
            </a:pPr>
            <a:r>
              <a:rPr lang="en-US" altLang="zh-CN" dirty="0">
                <a:latin typeface="Arial" panose="020B0604020202020204" pitchFamily="34" charset="0"/>
                <a:cs typeface="Arial" panose="020B0604020202020204" pitchFamily="34" charset="0"/>
              </a:rPr>
              <a:t>Uplink transmission</a:t>
            </a:r>
          </a:p>
          <a:p>
            <a:pPr marL="285750" indent="-285750">
              <a:lnSpc>
                <a:spcPct val="150000"/>
              </a:lnSpc>
              <a:spcBef>
                <a:spcPts val="1800"/>
              </a:spcBef>
              <a:buFont typeface="Wingdings" panose="05000000000000000000" pitchFamily="2" charset="2"/>
              <a:buChar char="ü"/>
            </a:pPr>
            <a:r>
              <a:rPr lang="en-US" altLang="zh-CN" dirty="0">
                <a:latin typeface="Arial" panose="020B0604020202020204" pitchFamily="34" charset="0"/>
                <a:cs typeface="Arial" panose="020B0604020202020204" pitchFamily="34" charset="0"/>
              </a:rPr>
              <a:t>Satellite acts as server to aggregate model parameters, clients serve as base stations to train local model</a:t>
            </a:r>
          </a:p>
          <a:p>
            <a:pPr marL="285750" indent="-285750">
              <a:lnSpc>
                <a:spcPct val="150000"/>
              </a:lnSpc>
              <a:spcBef>
                <a:spcPts val="1800"/>
              </a:spcBef>
              <a:buFont typeface="Wingdings" panose="05000000000000000000" pitchFamily="2" charset="2"/>
              <a:buChar char="ü"/>
            </a:pPr>
            <a:r>
              <a:rPr lang="en-US" altLang="zh-CN" dirty="0">
                <a:latin typeface="Arial" panose="020B0604020202020204" pitchFamily="34" charset="0"/>
                <a:cs typeface="Arial" panose="020B0604020202020204" pitchFamily="34" charset="0"/>
              </a:rPr>
              <a:t>Communication is susceptible to  satellite eavesdropping</a:t>
            </a:r>
          </a:p>
          <a:p>
            <a:pPr marL="285750" indent="-285750">
              <a:lnSpc>
                <a:spcPct val="150000"/>
              </a:lnSpc>
              <a:spcBef>
                <a:spcPts val="1800"/>
              </a:spcBef>
              <a:buFont typeface="Wingdings" panose="05000000000000000000" pitchFamily="2" charset="2"/>
              <a:buChar char="ü"/>
            </a:pPr>
            <a:r>
              <a:rPr lang="en-US" altLang="zh-CN" dirty="0">
                <a:latin typeface="Arial" panose="020B0604020202020204" pitchFamily="34" charset="0"/>
                <a:cs typeface="Arial" panose="020B0604020202020204" pitchFamily="34" charset="0"/>
              </a:rPr>
              <a:t>Co-channel interference </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green interference</a:t>
            </a:r>
          </a:p>
        </p:txBody>
      </p:sp>
      <p:sp>
        <p:nvSpPr>
          <p:cNvPr id="15" name="矩形 14">
            <a:extLst>
              <a:ext uri="{FF2B5EF4-FFF2-40B4-BE49-F238E27FC236}">
                <a16:creationId xmlns:a16="http://schemas.microsoft.com/office/drawing/2014/main" id="{D4F018FF-C8A8-D16B-C994-D6CCDC55BE8E}"/>
              </a:ext>
            </a:extLst>
          </p:cNvPr>
          <p:cNvSpPr/>
          <p:nvPr/>
        </p:nvSpPr>
        <p:spPr>
          <a:xfrm>
            <a:off x="4429125" y="0"/>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58AEA8A-02D0-8235-B339-61CB7011BE6B}"/>
              </a:ext>
            </a:extLst>
          </p:cNvPr>
          <p:cNvSpPr txBox="1"/>
          <p:nvPr/>
        </p:nvSpPr>
        <p:spPr>
          <a:xfrm>
            <a:off x="4813318" y="193779"/>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SYSTEM MODEL</a:t>
            </a:r>
          </a:p>
        </p:txBody>
      </p:sp>
      <p:sp>
        <p:nvSpPr>
          <p:cNvPr id="9" name="文本框 8">
            <a:extLst>
              <a:ext uri="{FF2B5EF4-FFF2-40B4-BE49-F238E27FC236}">
                <a16:creationId xmlns:a16="http://schemas.microsoft.com/office/drawing/2014/main" id="{488EC520-45F2-5EF2-A2B1-29911A41E531}"/>
              </a:ext>
            </a:extLst>
          </p:cNvPr>
          <p:cNvSpPr txBox="1"/>
          <p:nvPr/>
        </p:nvSpPr>
        <p:spPr>
          <a:xfrm>
            <a:off x="441250" y="5902996"/>
            <a:ext cx="4260047" cy="338554"/>
          </a:xfrm>
          <a:prstGeom prst="rect">
            <a:avLst/>
          </a:prstGeom>
          <a:noFill/>
        </p:spPr>
        <p:txBody>
          <a:bodyPr wrap="square" rtlCol="0">
            <a:spAutoFit/>
          </a:bodyPr>
          <a:lstStyle/>
          <a:p>
            <a:pPr algn="ctr"/>
            <a:r>
              <a:rPr lang="en-US" altLang="zh-CN" sz="1600" dirty="0">
                <a:latin typeface="Arial" panose="020B0604020202020204" pitchFamily="34" charset="0"/>
                <a:cs typeface="Arial" panose="020B0604020202020204" pitchFamily="34" charset="0"/>
              </a:rPr>
              <a:t>Satellite-Ground Integrated Network</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2660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266FCA-8043-4E8F-BA69-856CC94502B6}"/>
              </a:ext>
            </a:extLst>
          </p:cNvPr>
          <p:cNvGrpSpPr/>
          <p:nvPr/>
        </p:nvGrpSpPr>
        <p:grpSpPr>
          <a:xfrm>
            <a:off x="7270454" y="0"/>
            <a:ext cx="4921548" cy="6858000"/>
            <a:chOff x="7270454" y="0"/>
            <a:chExt cx="4921548" cy="6858000"/>
          </a:xfrm>
        </p:grpSpPr>
        <p:pic>
          <p:nvPicPr>
            <p:cNvPr id="12" name="图片 11">
              <a:extLst>
                <a:ext uri="{FF2B5EF4-FFF2-40B4-BE49-F238E27FC236}">
                  <a16:creationId xmlns:a16="http://schemas.microsoft.com/office/drawing/2014/main" id="{2135F530-C828-4ADB-9BF5-71C0C6B7D4F0}"/>
                </a:ext>
              </a:extLst>
            </p:cNvPr>
            <p:cNvPicPr>
              <a:picLocks noChangeAspect="1"/>
            </p:cNvPicPr>
            <p:nvPr/>
          </p:nvPicPr>
          <p:blipFill>
            <a:blip r:embed="rId3">
              <a:extLst>
                <a:ext uri="{28A0092B-C50C-407E-A947-70E740481C1C}">
                  <a14:useLocalDpi xmlns:a14="http://schemas.microsoft.com/office/drawing/2010/main" val="0"/>
                </a:ext>
              </a:extLst>
            </a:blip>
            <a:srcRect t="9139" r="40973" b="8610"/>
            <a:stretch>
              <a:fillRect/>
            </a:stretch>
          </p:blipFill>
          <p:spPr>
            <a:xfrm>
              <a:off x="7270454" y="0"/>
              <a:ext cx="4921546" cy="6858000"/>
            </a:xfrm>
            <a:custGeom>
              <a:avLst/>
              <a:gdLst>
                <a:gd name="connsiteX0" fmla="*/ 0 w 4921546"/>
                <a:gd name="connsiteY0" fmla="*/ 0 h 6858000"/>
                <a:gd name="connsiteX1" fmla="*/ 4921546 w 4921546"/>
                <a:gd name="connsiteY1" fmla="*/ 0 h 6858000"/>
                <a:gd name="connsiteX2" fmla="*/ 4921546 w 4921546"/>
                <a:gd name="connsiteY2" fmla="*/ 6858000 h 6858000"/>
                <a:gd name="connsiteX3" fmla="*/ 0 w 49215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6" h="6858000">
                  <a:moveTo>
                    <a:pt x="0" y="0"/>
                  </a:moveTo>
                  <a:lnTo>
                    <a:pt x="4921546" y="0"/>
                  </a:lnTo>
                  <a:lnTo>
                    <a:pt x="4921546" y="6858000"/>
                  </a:lnTo>
                  <a:lnTo>
                    <a:pt x="0" y="6858000"/>
                  </a:lnTo>
                  <a:close/>
                </a:path>
              </a:pathLst>
            </a:custGeom>
          </p:spPr>
        </p:pic>
        <p:sp>
          <p:nvSpPr>
            <p:cNvPr id="13" name="任意多边形: 形状 12">
              <a:extLst>
                <a:ext uri="{FF2B5EF4-FFF2-40B4-BE49-F238E27FC236}">
                  <a16:creationId xmlns:a16="http://schemas.microsoft.com/office/drawing/2014/main" id="{0735E5F0-C9F6-447F-B970-AFEC3AC3C373}"/>
                </a:ext>
              </a:extLst>
            </p:cNvPr>
            <p:cNvSpPr/>
            <p:nvPr/>
          </p:nvSpPr>
          <p:spPr>
            <a:xfrm>
              <a:off x="7270454" y="0"/>
              <a:ext cx="4921548" cy="6858000"/>
            </a:xfrm>
            <a:custGeom>
              <a:avLst/>
              <a:gdLst>
                <a:gd name="connsiteX0" fmla="*/ 0 w 4921548"/>
                <a:gd name="connsiteY0" fmla="*/ 0 h 6858000"/>
                <a:gd name="connsiteX1" fmla="*/ 4921548 w 4921548"/>
                <a:gd name="connsiteY1" fmla="*/ 0 h 6858000"/>
                <a:gd name="connsiteX2" fmla="*/ 4921548 w 4921548"/>
                <a:gd name="connsiteY2" fmla="*/ 6858000 h 6858000"/>
                <a:gd name="connsiteX3" fmla="*/ 0 w 492154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1548" h="6858000">
                  <a:moveTo>
                    <a:pt x="0" y="0"/>
                  </a:moveTo>
                  <a:lnTo>
                    <a:pt x="4921548" y="0"/>
                  </a:lnTo>
                  <a:lnTo>
                    <a:pt x="4921548" y="6858000"/>
                  </a:lnTo>
                  <a:lnTo>
                    <a:pt x="0" y="6858000"/>
                  </a:lnTo>
                  <a:close/>
                </a:path>
              </a:pathLst>
            </a:cu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8" name="灯片编号占位符 37">
            <a:extLst>
              <a:ext uri="{FF2B5EF4-FFF2-40B4-BE49-F238E27FC236}">
                <a16:creationId xmlns:a16="http://schemas.microsoft.com/office/drawing/2014/main" id="{BE441DEA-6AF3-4C51-8321-374FCDA6FDDE}"/>
              </a:ext>
            </a:extLst>
          </p:cNvPr>
          <p:cNvSpPr>
            <a:spLocks noGrp="1"/>
          </p:cNvSpPr>
          <p:nvPr>
            <p:ph type="sldNum" sz="quarter" idx="12"/>
          </p:nvPr>
        </p:nvSpPr>
        <p:spPr/>
        <p:txBody>
          <a:bodyPr/>
          <a:lstStyle/>
          <a:p>
            <a:fld id="{B7D77C2A-A60E-407A-AF32-648ABEFF33AC}" type="slidenum">
              <a:rPr lang="zh-CN" altLang="en-US" sz="1600" smtClean="0">
                <a:solidFill>
                  <a:schemeClr val="tx1"/>
                </a:solidFill>
                <a:latin typeface="Times New Roman" panose="02020603050405020304" pitchFamily="18" charset="0"/>
                <a:cs typeface="Times New Roman" panose="02020603050405020304" pitchFamily="18" charset="0"/>
              </a:rPr>
              <a:t>9</a:t>
            </a:fld>
            <a:r>
              <a:rPr lang="en-US" altLang="zh-CN" sz="1600" dirty="0">
                <a:solidFill>
                  <a:schemeClr val="tx1"/>
                </a:solidFill>
                <a:latin typeface="Times New Roman" panose="02020603050405020304" pitchFamily="18" charset="0"/>
                <a:cs typeface="Times New Roman" panose="02020603050405020304" pitchFamily="18" charset="0"/>
              </a:rPr>
              <a:t>/17</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D2EE23F-96A5-EAF9-3C5D-5698EE0AFCAF}"/>
              </a:ext>
            </a:extLst>
          </p:cNvPr>
          <p:cNvSpPr txBox="1"/>
          <p:nvPr/>
        </p:nvSpPr>
        <p:spPr>
          <a:xfrm>
            <a:off x="427512" y="1017218"/>
            <a:ext cx="7136608" cy="523220"/>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Signal Model and Problem Formulation</a:t>
            </a:r>
            <a:endParaRPr lang="zh-CN" altLang="en-US" sz="2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ACA8A676-5729-D70C-3DA3-71F59B2881EF}"/>
                  </a:ext>
                </a:extLst>
              </p:cNvPr>
              <p:cNvGraphicFramePr>
                <a:graphicFrameLocks noGrp="1"/>
              </p:cNvGraphicFramePr>
              <p:nvPr>
                <p:extLst>
                  <p:ext uri="{D42A27DB-BD31-4B8C-83A1-F6EECF244321}">
                    <p14:modId xmlns:p14="http://schemas.microsoft.com/office/powerpoint/2010/main" val="2066023601"/>
                  </p:ext>
                </p:extLst>
              </p:nvPr>
            </p:nvGraphicFramePr>
            <p:xfrm>
              <a:off x="1006177" y="1708431"/>
              <a:ext cx="10179646" cy="4683132"/>
            </p:xfrm>
            <a:graphic>
              <a:graphicData uri="http://schemas.openxmlformats.org/drawingml/2006/table">
                <a:tbl>
                  <a:tblPr firstRow="1" bandRow="1">
                    <a:tableStyleId>{5C22544A-7EE6-4342-B048-85BDC9FD1C3A}</a:tableStyleId>
                  </a:tblPr>
                  <a:tblGrid>
                    <a:gridCol w="1696608">
                      <a:extLst>
                        <a:ext uri="{9D8B030D-6E8A-4147-A177-3AD203B41FA5}">
                          <a16:colId xmlns:a16="http://schemas.microsoft.com/office/drawing/2014/main" val="3253035936"/>
                        </a:ext>
                      </a:extLst>
                    </a:gridCol>
                    <a:gridCol w="3393215">
                      <a:extLst>
                        <a:ext uri="{9D8B030D-6E8A-4147-A177-3AD203B41FA5}">
                          <a16:colId xmlns:a16="http://schemas.microsoft.com/office/drawing/2014/main" val="4189940919"/>
                        </a:ext>
                      </a:extLst>
                    </a:gridCol>
                    <a:gridCol w="5089823">
                      <a:extLst>
                        <a:ext uri="{9D8B030D-6E8A-4147-A177-3AD203B41FA5}">
                          <a16:colId xmlns:a16="http://schemas.microsoft.com/office/drawing/2014/main" val="4222507073"/>
                        </a:ext>
                      </a:extLst>
                    </a:gridCol>
                  </a:tblGrid>
                  <a:tr h="579132">
                    <a:tc gridSpan="2">
                      <a:txBody>
                        <a:bodyPr/>
                        <a:lstStyle/>
                        <a:p>
                          <a:pPr algn="ctr"/>
                          <a:r>
                            <a:rPr lang="en-US" altLang="zh-CN" dirty="0">
                              <a:solidFill>
                                <a:schemeClr val="tx1"/>
                              </a:solidFill>
                              <a:latin typeface="Arial" panose="020B0604020202020204" pitchFamily="34" charset="0"/>
                              <a:cs typeface="Arial" panose="020B0604020202020204" pitchFamily="34" charset="0"/>
                            </a:rPr>
                            <a:t>Legitimate User</a:t>
                          </a:r>
                          <a:endParaRPr lang="zh-CN" alt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ctr"/>
                          <a:r>
                            <a:rPr lang="en-US" altLang="zh-CN" dirty="0">
                              <a:solidFill>
                                <a:schemeClr val="tx1"/>
                              </a:solidFill>
                              <a:latin typeface="Arial" panose="020B0604020202020204" pitchFamily="34" charset="0"/>
                              <a:cs typeface="Arial" panose="020B0604020202020204" pitchFamily="34" charset="0"/>
                            </a:rPr>
                            <a:t>Eavesdropper</a:t>
                          </a:r>
                          <a:endParaRPr lang="zh-CN" alt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1759592"/>
                      </a:ext>
                    </a:extLst>
                  </a:tr>
                  <a:tr h="792000">
                    <a:tc gridSpan="2">
                      <a:txBody>
                        <a:bodyP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𝑦</m:t>
                                </m:r>
                                <m:r>
                                  <a:rPr kumimoji="0" lang="zh-CN" altLang="en-US"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limLoc m:val="undOvr"/>
                                    <m:supHide m:val="on"/>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𝐾</m:t>
                                    </m:r>
                                  </m:sub>
                                  <m:sup/>
                                  <m:e>
                                    <m:sSubSup>
                                      <m:sSubSup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𝐡</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e>
                                </m:nary>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𝐰</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zh-CN" altLang="en-US" sz="1800" b="0" i="1" u="none" strike="noStrike" kern="1200" cap="none" spc="0" normalizeH="0" baseline="0" noProof="0" smtClean="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𝑒</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nary>
                                  <m:naryPr>
                                    <m:chr m:val="∑"/>
                                    <m:limLoc m:val="undOvr"/>
                                    <m:supHide m:val="on"/>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𝐾</m:t>
                                    </m:r>
                                  </m:sub>
                                  <m:sup/>
                                  <m:e>
                                    <m:sSubSup>
                                      <m:sSubSup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𝐠</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e>
                                </m:nary>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𝐰</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𝑛</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𝑒</m:t>
                                    </m:r>
                                  </m:sub>
                                </m:sSub>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2809843"/>
                      </a:ext>
                    </a:extLst>
                  </a:tr>
                  <a:tr h="972000">
                    <a:tc gridSpan="2">
                      <a:txBody>
                        <a:bodyPr/>
                        <a:lstStyle/>
                        <a:p>
                          <a:pPr algn="ctr"/>
                          <a14:m>
                            <m:oMathPara xmlns:m="http://schemas.openxmlformats.org/officeDocument/2006/math">
                              <m:oMathParaPr>
                                <m:jc m:val="centerGroup"/>
                              </m:oMathParaPr>
                              <m:oMath xmlns:m="http://schemas.openxmlformats.org/officeDocument/2006/math">
                                <m:sSub>
                                  <m:sSubPr>
                                    <m:ctrlPr>
                                      <a:rPr kumimoji="0" lang="zh-CN" altLang="zh-CN"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𝛾</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sub>
                                </m:sSub>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f>
                                  <m:f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1"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𝐡</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sub>
                                              <m:sup>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up>
                                            </m:sSubSup>
                                            <m:sSub>
                                              <m:sSub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𝐰</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sub>
                                            </m:sSub>
                                          </m:e>
                                        </m:d>
                                      </m:e>
                                      <m:sup>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p>
                                    </m:sSup>
                                  </m:num>
                                  <m:den>
                                    <m:nary>
                                      <m:naryPr>
                                        <m:chr m:val="∑"/>
                                        <m:limLoc m:val="undOv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𝑖</m:t>
                                        </m:r>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𝐾</m:t>
                                        </m:r>
                                      </m:sub>
                                      <m:sup>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up>
                                      <m:e>
                                        <m:sSup>
                                          <m:sSup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1"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𝐡</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𝑖</m:t>
                                                    </m:r>
                                                  </m:sub>
                                                  <m:sup>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up>
                                                </m:sSubSup>
                                                <m:sSub>
                                                  <m:sSub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1800" b="1"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𝐰</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𝑖</m:t>
                                                    </m:r>
                                                  </m:sub>
                                                </m:sSub>
                                              </m:e>
                                            </m:d>
                                          </m:e>
                                          <m:sup>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p>
                                        </m:sSup>
                                      </m:e>
                                    </m:nary>
                                    <m:r>
                                      <a:rPr kumimoji="0" lang="en-US" altLang="zh-CN" sz="1800" b="0" i="0"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Sup>
                                      <m:sSubSupPr>
                                        <m:ctrlPr>
                                          <a:rPr kumimoji="0" lang="zh-CN" altLang="zh-CN" sz="1800" b="0"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𝛿</m:t>
                                        </m:r>
                                      </m:e>
                                      <m:sub>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𝑘</m:t>
                                        </m:r>
                                      </m:sub>
                                      <m:sup>
                                        <m:r>
                                          <a:rPr kumimoji="0" lang="en-US" altLang="zh-CN" sz="1800" b="0" i="1" u="none" strike="noStrike" kern="1200" cap="none" spc="0" normalizeH="0" baseline="0" noProof="0">
                                            <a:ln>
                                              <a:noFill/>
                                            </a:ln>
                                            <a:solidFill>
                                              <a:schemeClr val="tx1"/>
                                            </a:solidFill>
                                            <a:effectLst/>
                                            <a:uLnTx/>
                                            <a:uFillTx/>
                                            <a:latin typeface="Cambria Math" panose="02040503050406030204" pitchFamily="18" charset="0"/>
                                            <a:ea typeface="宋体" panose="02010600030101010101" pitchFamily="2" charset="-122"/>
                                            <a:cs typeface="Times New Roman" panose="02020603050405020304" pitchFamily="18" charset="0"/>
                                          </a:rPr>
                                          <m:t>2</m:t>
                                        </m:r>
                                      </m:sup>
                                    </m:sSubSup>
                                  </m:den>
                                </m:f>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zh-CN" altLang="en-US" sz="1800" b="0" i="1" u="none" strike="noStrike" kern="1200" cap="none" spc="0" normalizeH="0" baseline="0" noProof="0" smtClean="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𝛾</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𝑒</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fPr>
                                  <m:num>
                                    <m:sSup>
                                      <m:sSup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pPr>
                                      <m:e>
                                        <m:d>
                                          <m:dPr>
                                            <m:begChr m:val=""/>
                                            <m:endChr m:val=""/>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𝐠</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𝐰</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d>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num>
                                  <m:den>
                                    <m:nary>
                                      <m:naryPr>
                                        <m:chr m:val="∑"/>
                                        <m:limLoc m:val="undOvr"/>
                                        <m:supHide m:val="on"/>
                                        <m:ctrlP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𝑘</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𝐾</m:t>
                                        </m:r>
                                      </m:sub>
                                      <m:sup/>
                                      <m:e>
                                        <m:sSup>
                                          <m:sSup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pPr>
                                          <m:e>
                                            <m:d>
                                              <m:dPr>
                                                <m:begChr m:val=""/>
                                                <m:endChr m:val=""/>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𝐠</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up>
                                                </m:sSubSup>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cs typeface="+mn-cs"/>
                                                      </a:rPr>
                                                      <m:t>𝐰</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d>
                                          </m:e>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p>
                                      </m:e>
                                    </m:nary>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sSubSup>
                                      <m:sSubSup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Sup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𝛿</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𝑒</m:t>
                                        </m:r>
                                      </m:sub>
                                      <m:sup>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2</m:t>
                                        </m:r>
                                      </m:sup>
                                    </m:sSubSup>
                                  </m:den>
                                </m:f>
                              </m:oMath>
                            </m:oMathPara>
                          </a14:m>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3747341"/>
                      </a:ext>
                    </a:extLst>
                  </a:tr>
                  <a:tr h="756000">
                    <a:tc>
                      <a:txBody>
                        <a:bodyPr/>
                        <a:lstStyle/>
                        <a:p>
                          <a:pPr algn="ctr"/>
                          <a:r>
                            <a:rPr lang="en-US" altLang="zh-CN" b="1" dirty="0">
                              <a:latin typeface="Arial" panose="020B0604020202020204" pitchFamily="34" charset="0"/>
                              <a:cs typeface="Arial" panose="020B0604020202020204" pitchFamily="34" charset="0"/>
                            </a:rPr>
                            <a:t>Secrecy Rate</a:t>
                          </a:r>
                          <a:endParaRPr lang="zh-CN" altLang="en-US"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kumimoji="0" lang="zh-CN" altLang="en-US" sz="18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𝑅</m:t>
                                    </m:r>
                                  </m:e>
                                  <m:sub>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𝑘</m:t>
                                    </m:r>
                                  </m:sub>
                                </m:sSub>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m:t>
                                </m:r>
                                <m:sSup>
                                  <m:sSup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sSupPr>
                                  <m:e>
                                    <m:d>
                                      <m:dPr>
                                        <m:begChr m:val="["/>
                                        <m:endChr m:val="]"/>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m:rPr>
                                                <m:sty m:val="p"/>
                                              </m:rP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log</m:t>
                                            </m:r>
                                          </m:e>
                                          <m:sub>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2</m:t>
                                            </m:r>
                                          </m:sub>
                                        </m:sSub>
                                        <m:d>
                                          <m:d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1+</m:t>
                                            </m:r>
                                            <m:sSub>
                                              <m:sSub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𝛾</m:t>
                                                </m:r>
                                              </m:e>
                                              <m:sub>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𝑘</m:t>
                                                </m:r>
                                              </m:sub>
                                            </m:sSub>
                                          </m:e>
                                        </m:d>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m:rPr>
                                                <m:sty m:val="p"/>
                                              </m:rP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log</m:t>
                                            </m:r>
                                          </m:e>
                                          <m:sub>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2</m:t>
                                            </m:r>
                                          </m:sub>
                                        </m:sSub>
                                        <m:d>
                                          <m:d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1+</m:t>
                                            </m:r>
                                            <m:sSub>
                                              <m:sSub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𝛾</m:t>
                                                </m:r>
                                              </m:e>
                                              <m:sub>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𝑘</m:t>
                                                </m:r>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𝑒</m:t>
                                                </m:r>
                                              </m:sub>
                                            </m:sSub>
                                          </m:e>
                                        </m:d>
                                      </m:e>
                                    </m:d>
                                  </m:e>
                                  <m:sup>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m:t>
                                    </m:r>
                                  </m:sup>
                                </m:sSup>
                              </m:oMath>
                            </m:oMathPara>
                          </a14:m>
                          <a:endParaRPr lang="zh-CN" altLang="en-US" dirty="0">
                            <a:latin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429473"/>
                      </a:ext>
                    </a:extLst>
                  </a:tr>
                  <a:tr h="1584000">
                    <a:tc>
                      <a:txBody>
                        <a:bodyPr/>
                        <a:lstStyle/>
                        <a:p>
                          <a:pPr algn="ctr"/>
                          <a:r>
                            <a:rPr lang="en-US" altLang="zh-CN" b="1" dirty="0">
                              <a:latin typeface="Arial" panose="020B0604020202020204" pitchFamily="34" charset="0"/>
                              <a:cs typeface="Arial" panose="020B0604020202020204" pitchFamily="34" charset="0"/>
                            </a:rPr>
                            <a:t>Problem Formulation</a:t>
                          </a:r>
                          <a:endParaRPr lang="zh-CN" altLang="en-US"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0" i="0" u="none" strike="noStrike" kern="1200" cap="none" spc="0" normalizeH="0" baseline="0" noProof="0" smtClean="0">
                                    <a:ln>
                                      <a:noFill/>
                                    </a:ln>
                                    <a:solidFill>
                                      <a:schemeClr val="tx1"/>
                                    </a:solidFill>
                                    <a:effectLst/>
                                    <a:uLnTx/>
                                    <a:uFillTx/>
                                    <a:latin typeface="Cambria Math" panose="02040503050406030204" pitchFamily="18" charset="0"/>
                                    <a:cs typeface="+mn-cs"/>
                                  </a:rPr>
                                  <m:t>𝒫</m:t>
                                </m:r>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1: </m:t>
                                </m:r>
                                <m:limLow>
                                  <m:limLow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limLowPr>
                                  <m:e>
                                    <m:r>
                                      <m:rPr>
                                        <m:sty m:val="p"/>
                                      </m:rP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MaxMin</m:t>
                                    </m:r>
                                  </m:e>
                                  <m:lim>
                                    <m:d>
                                      <m:dPr>
                                        <m:begChr m:val="{"/>
                                        <m:endChr m:val="}"/>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1800" b="1" i="0" u="none" strike="noStrike" kern="1200" cap="none" spc="0" normalizeH="0" baseline="0" noProof="0">
                                                <a:ln>
                                                  <a:noFill/>
                                                </a:ln>
                                                <a:solidFill>
                                                  <a:schemeClr val="tx1"/>
                                                </a:solidFill>
                                                <a:effectLst/>
                                                <a:uLnTx/>
                                                <a:uFillTx/>
                                                <a:latin typeface="Cambria Math" panose="02040503050406030204" pitchFamily="18" charset="0"/>
                                                <a:cs typeface="+mn-cs"/>
                                              </a:rPr>
                                              <m:t>𝐰</m:t>
                                            </m:r>
                                          </m:e>
                                          <m:sub>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𝑘</m:t>
                                            </m:r>
                                          </m:sub>
                                        </m:sSub>
                                      </m:e>
                                    </m:d>
                                  </m:lim>
                                </m:limLow>
                                <m:d>
                                  <m:dPr>
                                    <m:begChr m:val="{"/>
                                    <m:endChr m:val="}"/>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sSub>
                                      <m:sSub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𝑅</m:t>
                                        </m:r>
                                      </m:e>
                                      <m:sub>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𝑘</m:t>
                                        </m:r>
                                      </m:sub>
                                    </m:sSub>
                                  </m:e>
                                </m:d>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m:t>
                                </m:r>
                              </m:oMath>
                            </m:oMathPara>
                          </a14:m>
                          <a:endParaRPr kumimoji="0" lang="en-US" altLang="zh-CN" sz="1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zh-CN" altLang="en-US" sz="1800" b="0" i="0" u="none" strike="noStrike" kern="1200" cap="none" spc="0" normalizeH="0" baseline="0" noProof="0" smtClean="0">
                                    <a:ln>
                                      <a:noFill/>
                                    </a:ln>
                                    <a:solidFill>
                                      <a:schemeClr val="tx1"/>
                                    </a:solidFill>
                                    <a:effectLst/>
                                    <a:uLnTx/>
                                    <a:uFillTx/>
                                    <a:latin typeface="Cambria Math" panose="02040503050406030204" pitchFamily="18" charset="0"/>
                                    <a:cs typeface="+mn-cs"/>
                                  </a:rPr>
                                  <m:t>s</m:t>
                                </m:r>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m:t>
                                </m:r>
                                <m:r>
                                  <m:rPr>
                                    <m:sty m:val="p"/>
                                  </m:rP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t</m:t>
                                </m:r>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.: </m:t>
                                </m:r>
                                <m:sSup>
                                  <m:sSup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sSupPr>
                                  <m:e>
                                    <m:d>
                                      <m:dPr>
                                        <m:begChr m:val=""/>
                                        <m:endChr m:val=""/>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dPr>
                                      <m:e>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zh-CN" altLang="en-US" sz="1800" b="1" i="0" u="none" strike="noStrike" kern="1200" cap="none" spc="0" normalizeH="0" baseline="0" noProof="0">
                                                <a:ln>
                                                  <a:noFill/>
                                                </a:ln>
                                                <a:solidFill>
                                                  <a:schemeClr val="tx1"/>
                                                </a:solidFill>
                                                <a:effectLst/>
                                                <a:uLnTx/>
                                                <a:uFillTx/>
                                                <a:latin typeface="Cambria Math" panose="02040503050406030204" pitchFamily="18" charset="0"/>
                                                <a:cs typeface="+mn-cs"/>
                                              </a:rPr>
                                              <m:t>𝐰</m:t>
                                            </m:r>
                                          </m:e>
                                          <m:sub>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𝑘</m:t>
                                            </m:r>
                                          </m:sub>
                                        </m:sSub>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m:t>
                                        </m:r>
                                      </m:e>
                                    </m:d>
                                  </m:e>
                                  <m:sup>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2</m:t>
                                    </m:r>
                                  </m:sup>
                                </m:sSup>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𝑃</m:t>
                                </m:r>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1"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zh-CN" altLang="en-US" sz="1800" b="1" i="0" u="none" strike="noStrike" kern="1200" cap="none" spc="0" normalizeH="0" baseline="0" noProof="0">
                                        <a:ln>
                                          <a:noFill/>
                                        </a:ln>
                                        <a:solidFill>
                                          <a:schemeClr val="tx1"/>
                                        </a:solidFill>
                                        <a:effectLst/>
                                        <a:uLnTx/>
                                        <a:uFillTx/>
                                        <a:latin typeface="Cambria Math" panose="02040503050406030204" pitchFamily="18" charset="0"/>
                                        <a:cs typeface="+mn-cs"/>
                                      </a:rPr>
                                      <m:t>𝐰</m:t>
                                    </m:r>
                                  </m:e>
                                  <m:sub>
                                    <m:r>
                                      <a:rPr kumimoji="0" lang="zh-CN" altLang="en-US" sz="1800" b="0" i="1" u="none" strike="noStrike" kern="1200" cap="none" spc="0" normalizeH="0" baseline="0" noProof="0">
                                        <a:ln>
                                          <a:noFill/>
                                        </a:ln>
                                        <a:solidFill>
                                          <a:schemeClr val="tx1"/>
                                        </a:solidFill>
                                        <a:effectLst/>
                                        <a:uLnTx/>
                                        <a:uFillTx/>
                                        <a:latin typeface="Cambria Math" panose="02040503050406030204" pitchFamily="18" charset="0"/>
                                        <a:cs typeface="+mn-cs"/>
                                      </a:rPr>
                                      <m:t>𝑘</m:t>
                                    </m:r>
                                  </m:sub>
                                </m:sSub>
                                <m:r>
                                  <a:rPr kumimoji="0" lang="zh-CN" altLang="en-US" sz="1800" b="0" i="0" u="none" strike="noStrike" kern="1200" cap="none" spc="0" normalizeH="0" baseline="0" noProof="0">
                                    <a:ln>
                                      <a:noFill/>
                                    </a:ln>
                                    <a:solidFill>
                                      <a:schemeClr val="tx1"/>
                                    </a:solidFill>
                                    <a:effectLst/>
                                    <a:uLnTx/>
                                    <a:uFillTx/>
                                    <a:latin typeface="Cambria Math" panose="02040503050406030204" pitchFamily="18" charset="0"/>
                                    <a:cs typeface="+mn-cs"/>
                                  </a:rPr>
                                  <m:t>≻0,</m:t>
                                </m:r>
                              </m:oMath>
                            </m:oMathPara>
                          </a14:m>
                          <a:endParaRPr kumimoji="0" lang="zh-CN" altLang="en-US" sz="1800" b="0" i="0" u="none" strike="noStrike" kern="1200" cap="none" spc="0" normalizeH="0" baseline="0" noProof="0" dirty="0">
                            <a:ln>
                              <a:noFill/>
                            </a:ln>
                            <a:solidFill>
                              <a:schemeClr val="tx1"/>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3558839"/>
                      </a:ext>
                    </a:extLst>
                  </a:tr>
                </a:tbl>
              </a:graphicData>
            </a:graphic>
          </p:graphicFrame>
        </mc:Choice>
        <mc:Fallback xmlns="">
          <p:graphicFrame>
            <p:nvGraphicFramePr>
              <p:cNvPr id="6" name="表格 5">
                <a:extLst>
                  <a:ext uri="{FF2B5EF4-FFF2-40B4-BE49-F238E27FC236}">
                    <a16:creationId xmlns:a16="http://schemas.microsoft.com/office/drawing/2014/main" id="{ACA8A676-5729-D70C-3DA3-71F59B2881EF}"/>
                  </a:ext>
                </a:extLst>
              </p:cNvPr>
              <p:cNvGraphicFramePr>
                <a:graphicFrameLocks noGrp="1"/>
              </p:cNvGraphicFramePr>
              <p:nvPr>
                <p:extLst>
                  <p:ext uri="{D42A27DB-BD31-4B8C-83A1-F6EECF244321}">
                    <p14:modId xmlns:p14="http://schemas.microsoft.com/office/powerpoint/2010/main" val="2066023601"/>
                  </p:ext>
                </p:extLst>
              </p:nvPr>
            </p:nvGraphicFramePr>
            <p:xfrm>
              <a:off x="1006177" y="1708431"/>
              <a:ext cx="10179646" cy="4683132"/>
            </p:xfrm>
            <a:graphic>
              <a:graphicData uri="http://schemas.openxmlformats.org/drawingml/2006/table">
                <a:tbl>
                  <a:tblPr firstRow="1" bandRow="1">
                    <a:tableStyleId>{5C22544A-7EE6-4342-B048-85BDC9FD1C3A}</a:tableStyleId>
                  </a:tblPr>
                  <a:tblGrid>
                    <a:gridCol w="1696608">
                      <a:extLst>
                        <a:ext uri="{9D8B030D-6E8A-4147-A177-3AD203B41FA5}">
                          <a16:colId xmlns:a16="http://schemas.microsoft.com/office/drawing/2014/main" val="3253035936"/>
                        </a:ext>
                      </a:extLst>
                    </a:gridCol>
                    <a:gridCol w="3393215">
                      <a:extLst>
                        <a:ext uri="{9D8B030D-6E8A-4147-A177-3AD203B41FA5}">
                          <a16:colId xmlns:a16="http://schemas.microsoft.com/office/drawing/2014/main" val="4189940919"/>
                        </a:ext>
                      </a:extLst>
                    </a:gridCol>
                    <a:gridCol w="5089823">
                      <a:extLst>
                        <a:ext uri="{9D8B030D-6E8A-4147-A177-3AD203B41FA5}">
                          <a16:colId xmlns:a16="http://schemas.microsoft.com/office/drawing/2014/main" val="4222507073"/>
                        </a:ext>
                      </a:extLst>
                    </a:gridCol>
                  </a:tblGrid>
                  <a:tr h="579132">
                    <a:tc gridSpan="2">
                      <a:txBody>
                        <a:bodyPr/>
                        <a:lstStyle/>
                        <a:p>
                          <a:pPr algn="ctr"/>
                          <a:r>
                            <a:rPr lang="en-US" altLang="zh-CN" dirty="0">
                              <a:solidFill>
                                <a:schemeClr val="tx1"/>
                              </a:solidFill>
                              <a:latin typeface="Arial" panose="020B0604020202020204" pitchFamily="34" charset="0"/>
                              <a:cs typeface="Arial" panose="020B0604020202020204" pitchFamily="34" charset="0"/>
                            </a:rPr>
                            <a:t>Legitimate User</a:t>
                          </a:r>
                          <a:endParaRPr lang="zh-CN" alt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algn="ctr"/>
                          <a:r>
                            <a:rPr lang="en-US" altLang="zh-CN" dirty="0">
                              <a:solidFill>
                                <a:schemeClr val="tx1"/>
                              </a:solidFill>
                              <a:latin typeface="Arial" panose="020B0604020202020204" pitchFamily="34" charset="0"/>
                              <a:cs typeface="Arial" panose="020B0604020202020204" pitchFamily="34" charset="0"/>
                            </a:rPr>
                            <a:t>Eavesdropper</a:t>
                          </a:r>
                          <a:endParaRPr lang="zh-CN" alt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1759592"/>
                      </a:ext>
                    </a:extLst>
                  </a:tr>
                  <a:tr h="792000">
                    <a:tc gridSpan="2">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 t="-73846" r="-100359" b="-420000"/>
                          </a:stretch>
                        </a:blipFill>
                      </a:tcPr>
                    </a:tc>
                    <a:tc hMerge="1">
                      <a:txBody>
                        <a:bodyPr/>
                        <a:lstStyle/>
                        <a:p>
                          <a:endParaRPr lang="zh-CN" altLang="en-US"/>
                        </a:p>
                      </a:txBody>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120" t="-73846" r="-359" b="-420000"/>
                          </a:stretch>
                        </a:blipFill>
                      </a:tcPr>
                    </a:tc>
                    <a:extLst>
                      <a:ext uri="{0D108BD9-81ED-4DB2-BD59-A6C34878D82A}">
                        <a16:rowId xmlns:a16="http://schemas.microsoft.com/office/drawing/2014/main" val="652809843"/>
                      </a:ext>
                    </a:extLst>
                  </a:tr>
                  <a:tr h="972000">
                    <a:tc gridSpan="2">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20" t="-141250" r="-100359" b="-241250"/>
                          </a:stretch>
                        </a:blipFill>
                      </a:tcPr>
                    </a:tc>
                    <a:tc hMerge="1">
                      <a:txBody>
                        <a:bodyPr/>
                        <a:lstStyle/>
                        <a:p>
                          <a:endParaRPr lang="zh-CN" altLang="en-US"/>
                        </a:p>
                      </a:txBody>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120" t="-141250" r="-359" b="-241250"/>
                          </a:stretch>
                        </a:blipFill>
                      </a:tcPr>
                    </a:tc>
                    <a:extLst>
                      <a:ext uri="{0D108BD9-81ED-4DB2-BD59-A6C34878D82A}">
                        <a16:rowId xmlns:a16="http://schemas.microsoft.com/office/drawing/2014/main" val="3113747341"/>
                      </a:ext>
                    </a:extLst>
                  </a:tr>
                  <a:tr h="756000">
                    <a:tc>
                      <a:txBody>
                        <a:bodyPr/>
                        <a:lstStyle/>
                        <a:p>
                          <a:pPr algn="ctr"/>
                          <a:r>
                            <a:rPr lang="en-US" altLang="zh-CN" b="1" dirty="0">
                              <a:latin typeface="Arial" panose="020B0604020202020204" pitchFamily="34" charset="0"/>
                              <a:cs typeface="Arial" panose="020B0604020202020204" pitchFamily="34" charset="0"/>
                            </a:rPr>
                            <a:t>Secrecy Rate</a:t>
                          </a:r>
                          <a:endParaRPr lang="zh-CN" altLang="en-US"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43" t="-311290" r="-216" b="-211290"/>
                          </a:stretch>
                        </a:blipFill>
                      </a:tcPr>
                    </a:tc>
                    <a:tc h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6429473"/>
                      </a:ext>
                    </a:extLst>
                  </a:tr>
                  <a:tr h="1584000">
                    <a:tc>
                      <a:txBody>
                        <a:bodyPr/>
                        <a:lstStyle/>
                        <a:p>
                          <a:pPr algn="ctr"/>
                          <a:r>
                            <a:rPr lang="en-US" altLang="zh-CN" b="1" dirty="0">
                              <a:latin typeface="Arial" panose="020B0604020202020204" pitchFamily="34" charset="0"/>
                              <a:cs typeface="Arial" panose="020B0604020202020204" pitchFamily="34" charset="0"/>
                            </a:rPr>
                            <a:t>Problem Formulation</a:t>
                          </a:r>
                          <a:endParaRPr lang="zh-CN" altLang="en-US" b="1"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43" t="-196154" r="-216" b="-769"/>
                          </a:stretch>
                        </a:blipFill>
                      </a:tcPr>
                    </a:tc>
                    <a:tc h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3558839"/>
                      </a:ext>
                    </a:extLst>
                  </a:tr>
                </a:tbl>
              </a:graphicData>
            </a:graphic>
          </p:graphicFrame>
        </mc:Fallback>
      </mc:AlternateContent>
      <p:sp>
        <p:nvSpPr>
          <p:cNvPr id="5" name="矩形 4">
            <a:extLst>
              <a:ext uri="{FF2B5EF4-FFF2-40B4-BE49-F238E27FC236}">
                <a16:creationId xmlns:a16="http://schemas.microsoft.com/office/drawing/2014/main" id="{8881AC98-0B8C-BC77-3AC0-44FDDD3B64E9}"/>
              </a:ext>
            </a:extLst>
          </p:cNvPr>
          <p:cNvSpPr/>
          <p:nvPr/>
        </p:nvSpPr>
        <p:spPr>
          <a:xfrm>
            <a:off x="4429125" y="0"/>
            <a:ext cx="7762875" cy="849225"/>
          </a:xfrm>
          <a:prstGeom prst="rect">
            <a:avLst/>
          </a:prstGeom>
          <a:solidFill>
            <a:srgbClr val="B02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603D58E-C902-9163-9113-DBFABB88868F}"/>
              </a:ext>
            </a:extLst>
          </p:cNvPr>
          <p:cNvSpPr txBox="1"/>
          <p:nvPr/>
        </p:nvSpPr>
        <p:spPr>
          <a:xfrm>
            <a:off x="4813318" y="193779"/>
            <a:ext cx="4010447" cy="461665"/>
          </a:xfrm>
          <a:prstGeom prst="rect">
            <a:avLst/>
          </a:prstGeom>
          <a:noFill/>
        </p:spPr>
        <p:txBody>
          <a:bodyPr wrap="square" rtlCol="0">
            <a:spAutoFit/>
          </a:bodyPr>
          <a:lstStyle/>
          <a:p>
            <a:r>
              <a:rPr lang="en-US" altLang="zh-CN" sz="2400" b="1" dirty="0">
                <a:solidFill>
                  <a:schemeClr val="bg1"/>
                </a:solidFill>
                <a:latin typeface="Times New Roman" panose="02020603050405020304" pitchFamily="18" charset="0"/>
                <a:ea typeface="微软雅黑 Light" panose="020B0502040204020203" pitchFamily="34" charset="-122"/>
                <a:cs typeface="Times New Roman" panose="02020603050405020304" pitchFamily="18" charset="0"/>
              </a:rPr>
              <a:t>SYSTEM MODEL</a:t>
            </a:r>
          </a:p>
        </p:txBody>
      </p:sp>
    </p:spTree>
    <p:extLst>
      <p:ext uri="{BB962C8B-B14F-4D97-AF65-F5344CB8AC3E}">
        <p14:creationId xmlns:p14="http://schemas.microsoft.com/office/powerpoint/2010/main" val="22061530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23824</TotalTime>
  <Words>1171</Words>
  <Application>Microsoft Office PowerPoint</Application>
  <PresentationFormat>宽屏</PresentationFormat>
  <Paragraphs>262</Paragraphs>
  <Slides>17</Slides>
  <Notes>17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等线 Light</vt:lpstr>
      <vt:lpstr>Adobe Garamond Pro Bold</vt:lpstr>
      <vt:lpstr>等线</vt:lpstr>
      <vt:lpstr>Times New Roman</vt:lpstr>
      <vt:lpstr>Wingdings</vt:lpstr>
      <vt:lpstr>Segoe UI Black</vt:lpstr>
      <vt:lpstr>Cambria Math</vt:lpstr>
      <vt:lpstr>Cambria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 Jalen</dc:creator>
  <cp:lastModifiedBy>永红 刘</cp:lastModifiedBy>
  <cp:revision>415</cp:revision>
  <dcterms:created xsi:type="dcterms:W3CDTF">2021-05-17T00:20:22Z</dcterms:created>
  <dcterms:modified xsi:type="dcterms:W3CDTF">2024-08-19T13:14:44Z</dcterms:modified>
</cp:coreProperties>
</file>